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vml" ContentType="application/vnd.openxmlformats-officedocument.vmlDrawing"/>
  <Default Extension="rels" ContentType="application/vnd.openxmlformats-package.relationships+xml"/>
  <Default Extension="gif" ContentType="image/gif"/>
  <Default Extension="bin" ContentType="application/vnd.openxmlformats-officedocument.oleObject"/>
  <Default Extension="pptx" ContentType="application/vnd.openxmlformats-officedocument.presentationml.presentation"/>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p:sldMasterIdLst>
    <p:sldMasterId r:id="rId1" id="2147483660"/>
    <p:sldMasterId r:id="rId2" id="2147483672"/>
  </p:sldMasterIdLst>
  <p:notesMasterIdLst>
    <p:notesMasterId r:id="rId27"/>
  </p:notesMasterIdLst>
  <p:handoutMasterIdLst>
    <p:handoutMasterId r:id="rId28"/>
  </p:handoutMasterIdLst>
  <p:sldIdLst>
    <p:sldId r:id="rId3" id="256"/>
    <p:sldId r:id="rId4" id="365"/>
    <p:sldId r:id="rId5" id="361"/>
    <p:sldId r:id="rId6" id="408"/>
    <p:sldId r:id="rId7" id="384"/>
    <p:sldId r:id="rId8" id="409"/>
    <p:sldId r:id="rId9" id="386"/>
    <p:sldId r:id="rId10" id="403"/>
    <p:sldId r:id="rId11" id="275"/>
    <p:sldId r:id="rId12" id="418"/>
    <p:sldId r:id="rId13" id="406"/>
    <p:sldId r:id="rId14" id="371"/>
    <p:sldId r:id="rId15" id="396"/>
    <p:sldId r:id="rId16" id="415"/>
    <p:sldId r:id="rId17" id="402"/>
    <p:sldId r:id="rId18" id="414"/>
    <p:sldId r:id="rId19" id="388"/>
    <p:sldId r:id="rId20" id="413"/>
    <p:sldId r:id="rId21" id="390"/>
    <p:sldId r:id="rId22" id="412"/>
    <p:sldId r:id="rId23" id="392"/>
    <p:sldId r:id="rId24" id="416"/>
    <p:sldId r:id="rId25" id="398"/>
    <p:sldId r:id="rId26" id="41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p="http://schemas.openxmlformats.org/presentationml/2006/main">
  <p:cmAuthor id="0" name="NYSBA Staff" initials="NYSB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80" autoAdjust="0"/>
    <p:restoredTop sz="74065" autoAdjust="0"/>
  </p:normalViewPr>
  <p:slideViewPr>
    <p:cSldViewPr>
      <p:cViewPr varScale="1">
        <p:scale>
          <a:sx n="90" d="100"/>
          <a:sy n="90" d="100"/>
        </p:scale>
        <p:origin x="1812" y="90"/>
      </p:cViewPr>
      <p:guideLst>
        <p:guide orient="horz" pos="2160"/>
        <p:guide pos="2880"/>
      </p:guideLst>
    </p:cSldViewPr>
  </p:slideViewPr>
  <p:notesTextViewPr>
    <p:cViewPr>
      <p:scale>
        <a:sx n="3" d="2"/>
        <a:sy n="3" d="2"/>
      </p:scale>
      <p:origin x="0" y="0"/>
    </p:cViewPr>
  </p:notesTextViewPr>
  <p:sorterViewPr>
    <p:cViewPr>
      <p:scale>
        <a:sx n="100" d="100"/>
        <a:sy n="100" d="100"/>
      </p:scale>
      <p:origin x="0" y="2550"/>
    </p:cViewPr>
  </p:sorter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slideMaster" Target="slideMasters/slideMaster2.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notesMaster" Target="notesMasters/notesMaster1.xml" /><Relationship Id="rId28" Type="http://schemas.openxmlformats.org/officeDocument/2006/relationships/handoutMaster" Target="handoutMasters/handoutMaster1.xml" /><Relationship Id="rId29" Type="http://schemas.openxmlformats.org/officeDocument/2006/relationships/commentAuthors" Target="commentAuthors.xml" /><Relationship Id="rId3" Type="http://schemas.openxmlformats.org/officeDocument/2006/relationships/slide" Target="slides/slide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4.xml" /><Relationship Id="rId33"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emf"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p:spPr>
        <p:txBody>
          <a:bodyPr vert="horz" lIns="91440" tIns="45720" rIns="91440" bIns="45720" rtlCol="0"/>
          <a:lstStyle>
            <a:lvl1pPr algn="r">
              <a:defRPr sz="1200"/>
            </a:lvl1pPr>
          </a:lstStyle>
          <a:p>
            <a:fld id="{C08E348C-3193-4C06-800A-BB0A04F547E6}" type="datetimeFigureOut">
              <a:rPr lang="en-US" smtClean="0"/>
              <a:t>10/13/2020</a:t>
            </a:fld>
            <a:endParaRPr lang="en-US"/>
          </a:p>
        </p:txBody>
      </p:sp>
      <p:sp>
        <p:nvSpPr>
          <p:cNvPr id="4" name="Footer Placeholder 3"/>
          <p:cNvSpPr>
            <a:spLocks noGrp="1"/>
          </p:cNvSpPr>
          <p:nvPr>
            <p:ph type="ftr" sz="quarter" idx="2"/>
          </p:nvPr>
        </p:nvSpPr>
        <p:spPr>
          <a:xfrm>
            <a:off x="0" y="8772669"/>
            <a:ext cx="3037840" cy="461804"/>
          </a:xfrm>
          <a:prstGeom prst="rect"/>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p:spPr>
        <p:txBody>
          <a:bodyPr vert="horz" lIns="91440" tIns="45720" rIns="91440" bIns="45720" rtlCol="0" anchor="b"/>
          <a:lstStyle>
            <a:lvl1pPr algn="r">
              <a:defRPr sz="1200"/>
            </a:lvl1pPr>
          </a:lstStyle>
          <a:p>
            <a:fld id="{7B02D400-4A81-4944-AB9C-AB89DF00C029}" type="slidenum">
              <a:rPr lang="en-US" smtClean="0"/>
              <a:t>‹#›</a:t>
            </a:fld>
            <a:endParaRPr lang="en-US"/>
          </a:p>
        </p:txBody>
      </p:sp>
    </p:spTree>
    <p:extLst>
      <p:ext uri="{BB962C8B-B14F-4D97-AF65-F5344CB8AC3E}">
        <p14:creationId xmlns:p14="http://schemas.microsoft.com/office/powerpoint/2010/main" val="270330597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6"/>
            <a:ext cx="3038475" cy="461963"/>
          </a:xfrm>
          <a:prstGeom prst="rect"/>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5" y="6"/>
            <a:ext cx="3038475" cy="461963"/>
          </a:xfrm>
          <a:prstGeom prst="rect"/>
        </p:spPr>
        <p:txBody>
          <a:bodyPr vert="horz" lIns="91440" tIns="45720" rIns="91440" bIns="45720" rtlCol="0"/>
          <a:lstStyle>
            <a:lvl1pPr algn="r">
              <a:defRPr sz="1200"/>
            </a:lvl1pPr>
          </a:lstStyle>
          <a:p>
            <a:fld id="{113C72F4-E5FF-4069-BC6E-D36CF39B13E6}" type="datetimeFigureOut">
              <a:rPr lang="en-US" smtClean="0"/>
              <a:t>10/13/2020</a:t>
            </a:fld>
            <a:endParaRPr lang="en-US"/>
          </a:p>
        </p:txBody>
      </p:sp>
      <p:sp>
        <p:nvSpPr>
          <p:cNvPr id="4" name="Slide Image Placeholder 3"/>
          <p:cNvSpPr>
            <a:spLocks noGrp="1" noRot="1" noChangeAspect="1"/>
          </p:cNvSpPr>
          <p:nvPr>
            <p:ph type="sldImg" idx="2"/>
          </p:nvPr>
        </p:nvSpPr>
        <p:spPr>
          <a:xfrm>
            <a:off x="1195388" y="692150"/>
            <a:ext cx="4619625" cy="3463925"/>
          </a:xfrm>
          <a:prstGeom prst="rect"/>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5"/>
            <a:ext cx="5607050" cy="4156075"/>
          </a:xfrm>
          <a:prstGeom prst="rect"/>
        </p:spPr>
        <p:txBody>
          <a:bodyPr vert="horz" lIns="91440" tIns="45720" rIns="91440" bIns="45720" rtlCol="0"/>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Footer Placeholder 5"/>
          <p:cNvSpPr>
            <a:spLocks noGrp="1"/>
          </p:cNvSpPr>
          <p:nvPr>
            <p:ph type="ftr" sz="quarter" idx="4"/>
          </p:nvPr>
        </p:nvSpPr>
        <p:spPr>
          <a:xfrm>
            <a:off x="8" y="8772527"/>
            <a:ext cx="3038475" cy="461963"/>
          </a:xfrm>
          <a:prstGeom prst="rect"/>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5" y="8772527"/>
            <a:ext cx="3038475" cy="461963"/>
          </a:xfrm>
          <a:prstGeom prst="rect"/>
        </p:spPr>
        <p:txBody>
          <a:bodyPr vert="horz" lIns="91440" tIns="45720" rIns="91440" bIns="45720" rtlCol="0" anchor="b"/>
          <a:lstStyle>
            <a:lvl1pPr algn="r">
              <a:defRPr sz="1200"/>
            </a:lvl1pPr>
          </a:lstStyle>
          <a:p>
            <a:fld id="{C2F914ED-1C9C-4DCF-A5AD-3F39E23B48CF}" type="slidenum">
              <a:rPr lang="en-US" smtClean="0"/>
              <a:t>‹#›</a:t>
            </a:fld>
            <a:endParaRPr lang="en-US"/>
          </a:p>
        </p:txBody>
      </p:sp>
    </p:spTree>
    <p:extLst>
      <p:ext uri="{BB962C8B-B14F-4D97-AF65-F5344CB8AC3E}">
        <p14:creationId xmlns:p14="http://schemas.microsoft.com/office/powerpoint/2010/main" val="324887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1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1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1</a:t>
            </a:fld>
            <a:endParaRPr lang="en-US"/>
          </a:p>
        </p:txBody>
      </p:sp>
    </p:spTree>
    <p:extLst>
      <p:ext uri="{BB962C8B-B14F-4D97-AF65-F5344CB8AC3E}">
        <p14:creationId xmlns:p14="http://schemas.microsoft.com/office/powerpoint/2010/main" val="2398164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2</a:t>
            </a:fld>
            <a:endParaRPr lang="en-US"/>
          </a:p>
        </p:txBody>
      </p:sp>
    </p:spTree>
    <p:extLst>
      <p:ext uri="{BB962C8B-B14F-4D97-AF65-F5344CB8AC3E}">
        <p14:creationId xmlns:p14="http://schemas.microsoft.com/office/powerpoint/2010/main" val="4273855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3</a:t>
            </a:fld>
            <a:endParaRPr lang="en-US"/>
          </a:p>
        </p:txBody>
      </p:sp>
    </p:spTree>
    <p:extLst>
      <p:ext uri="{BB962C8B-B14F-4D97-AF65-F5344CB8AC3E}">
        <p14:creationId xmlns:p14="http://schemas.microsoft.com/office/powerpoint/2010/main" val="3080577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4</a:t>
            </a:fld>
            <a:endParaRPr lang="en-US"/>
          </a:p>
        </p:txBody>
      </p:sp>
    </p:spTree>
    <p:extLst>
      <p:ext uri="{BB962C8B-B14F-4D97-AF65-F5344CB8AC3E}">
        <p14:creationId xmlns:p14="http://schemas.microsoft.com/office/powerpoint/2010/main" val="334715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5</a:t>
            </a:fld>
            <a:endParaRPr lang="en-US"/>
          </a:p>
        </p:txBody>
      </p:sp>
    </p:spTree>
    <p:extLst>
      <p:ext uri="{BB962C8B-B14F-4D97-AF65-F5344CB8AC3E}">
        <p14:creationId xmlns:p14="http://schemas.microsoft.com/office/powerpoint/2010/main" val="194877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6</a:t>
            </a:fld>
            <a:endParaRPr lang="en-US"/>
          </a:p>
        </p:txBody>
      </p:sp>
    </p:spTree>
    <p:extLst>
      <p:ext uri="{BB962C8B-B14F-4D97-AF65-F5344CB8AC3E}">
        <p14:creationId xmlns:p14="http://schemas.microsoft.com/office/powerpoint/2010/main" val="2442611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7</a:t>
            </a:fld>
            <a:endParaRPr lang="en-US"/>
          </a:p>
        </p:txBody>
      </p:sp>
    </p:spTree>
    <p:extLst>
      <p:ext uri="{BB962C8B-B14F-4D97-AF65-F5344CB8AC3E}">
        <p14:creationId xmlns:p14="http://schemas.microsoft.com/office/powerpoint/2010/main" val="354543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8</a:t>
            </a:fld>
            <a:endParaRPr lang="en-US"/>
          </a:p>
        </p:txBody>
      </p:sp>
    </p:spTree>
    <p:extLst>
      <p:ext uri="{BB962C8B-B14F-4D97-AF65-F5344CB8AC3E}">
        <p14:creationId xmlns:p14="http://schemas.microsoft.com/office/powerpoint/2010/main" val="272995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9</a:t>
            </a:fld>
            <a:endParaRPr lang="en-US"/>
          </a:p>
        </p:txBody>
      </p:sp>
    </p:spTree>
    <p:extLst>
      <p:ext uri="{BB962C8B-B14F-4D97-AF65-F5344CB8AC3E}">
        <p14:creationId xmlns:p14="http://schemas.microsoft.com/office/powerpoint/2010/main" val="403831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10</a:t>
            </a:fld>
            <a:endParaRPr lang="en-US"/>
          </a:p>
        </p:txBody>
      </p:sp>
    </p:spTree>
    <p:extLst>
      <p:ext uri="{BB962C8B-B14F-4D97-AF65-F5344CB8AC3E}">
        <p14:creationId xmlns:p14="http://schemas.microsoft.com/office/powerpoint/2010/main" val="108695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11</a:t>
            </a:fld>
            <a:endParaRPr lang="en-US"/>
          </a:p>
        </p:txBody>
      </p:sp>
    </p:spTree>
    <p:extLst>
      <p:ext uri="{BB962C8B-B14F-4D97-AF65-F5344CB8AC3E}">
        <p14:creationId xmlns:p14="http://schemas.microsoft.com/office/powerpoint/2010/main" val="1962125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12</a:t>
            </a:fld>
            <a:endParaRPr lang="en-US"/>
          </a:p>
        </p:txBody>
      </p:sp>
    </p:spTree>
    <p:extLst>
      <p:ext uri="{BB962C8B-B14F-4D97-AF65-F5344CB8AC3E}">
        <p14:creationId xmlns:p14="http://schemas.microsoft.com/office/powerpoint/2010/main" val="301555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13</a:t>
            </a:fld>
            <a:endParaRPr lang="en-US"/>
          </a:p>
        </p:txBody>
      </p:sp>
    </p:spTree>
    <p:extLst>
      <p:ext uri="{BB962C8B-B14F-4D97-AF65-F5344CB8AC3E}">
        <p14:creationId xmlns:p14="http://schemas.microsoft.com/office/powerpoint/2010/main" val="37395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C2F914ED-1C9C-4DCF-A5AD-3F39E23B48CF}" type="slidenum">
              <a:rPr lang="en-US" smtClean="0"/>
              <a:t>14</a:t>
            </a:fld>
            <a:endParaRPr lang="en-US"/>
          </a:p>
        </p:txBody>
      </p:sp>
    </p:spTree>
    <p:extLst>
      <p:ext uri="{BB962C8B-B14F-4D97-AF65-F5344CB8AC3E}">
        <p14:creationId xmlns:p14="http://schemas.microsoft.com/office/powerpoint/2010/main" val="307701124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1"/>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a:ln w="3200">
                  <a:solidFill>
                    <a:schemeClr val="bg2">
                      <a:shade val="75000"/>
                      <a:alpha val="25000"/>
                    </a:schemeClr>
                  </a:solidFill>
                  <a:prstDash val="solid"/>
                  <a:round/>
                </a:ln>
                <a:solidFill>
                  <a:srgbClr val="F9F9F9"/>
                </a:solidFill>
                <a:effectLst>
                  <a:innerShdw blurRad="50800" dir="13500000" dist="25400">
                    <a:srgbClr val="000000">
                      <a:alpha val="70000"/>
                    </a:srgbClr>
                  </a:innerShdw>
                </a:effectLst>
              </a:defRPr>
            </a:lvl1pPr>
          </a:lstStyle>
          <a:p>
            <a:r>
              <a:rPr kumimoji="0" lang="en-US" dirty="1"/>
              <a:t>Click to edit Master title style</a:t>
            </a:r>
          </a:p>
        </p:txBody>
      </p:sp>
      <p:cxnSp>
        <p:nvCxnSpPr>
          <p:cNvPr id="8" name="Straight Connector 7"/>
          <p:cNvCxnSpPr/>
          <p:nvPr/>
        </p:nvCxnSpPr>
        <p:spPr>
          <a:xfrm>
            <a:off x="1463626" y="3550126"/>
            <a:ext cx="2971800" cy="1588"/>
          </a:xfrm>
          <a:prstGeom prst="line"/>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lvl1pPr>
              <a:defRPr>
                <a:solidFill>
                  <a:schemeClr val="accent2"/>
                </a:solidFill>
              </a:defRPr>
            </a:lvl1pPr>
          </a:lstStyle>
          <a:p>
            <a:fld id="{22C0E66D-89C5-403D-A8E5-234BF7EA3B30}" type="datetimeFigureOut">
              <a:rPr lang="en-US" smtClean="0"/>
              <a:t>10/13/2020</a:t>
            </a:fld>
            <a:endParaRPr lang="en-US"/>
          </a:p>
        </p:txBody>
      </p:sp>
      <p:sp>
        <p:nvSpPr>
          <p:cNvPr id="16" name="Slide Number Placeholder 15"/>
          <p:cNvSpPr>
            <a:spLocks noGrp="1"/>
          </p:cNvSpPr>
          <p:nvPr>
            <p:ph type="sldNum" sz="quarter" idx="11"/>
          </p:nvPr>
        </p:nvSpPr>
        <p:spPr/>
        <p:txBody>
          <a:bodyPr/>
          <a:lstStyle/>
          <a:p>
            <a:fld id="{6FB7B93B-3F4C-4C3E-87B2-808EC30E034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1"/>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dirty="1"/>
              <a:t>Click to edit Master text styles</a:t>
            </a:r>
          </a:p>
          <a:p>
            <a:pPr lvl="1" eaLnBrk="1" latinLnBrk="0" hangingPunct="1"/>
            <a:r>
              <a:rPr lang="en-US" dirty="1"/>
              <a:t>Second level</a:t>
            </a:r>
          </a:p>
          <a:p>
            <a:pPr lvl="2" eaLnBrk="1" latinLnBrk="0" hangingPunct="1"/>
            <a:r>
              <a:rPr lang="en-US" dirty="1"/>
              <a:t>Third level</a:t>
            </a:r>
          </a:p>
          <a:p>
            <a:pPr lvl="3" eaLnBrk="1" latinLnBrk="0" hangingPunct="1"/>
            <a:r>
              <a:rPr lang="en-US" dirty="1"/>
              <a:t>Fourth level</a:t>
            </a:r>
          </a:p>
          <a:p>
            <a:pPr lvl="4" eaLnBrk="1" latinLnBrk="0" hangingPunct="1"/>
            <a:r>
              <a:rPr lang="en-US" dirty="1"/>
              <a:t>Fifth level</a:t>
            </a:r>
            <a:endParaRPr kumimoji="0" lang="en-US"/>
          </a:p>
        </p:txBody>
      </p:sp>
      <p:sp>
        <p:nvSpPr>
          <p:cNvPr id="4" name="Date Placeholder 3"/>
          <p:cNvSpPr>
            <a:spLocks noGrp="1"/>
          </p:cNvSpPr>
          <p:nvPr>
            <p:ph type="dt" sz="half" idx="10"/>
          </p:nvPr>
        </p:nvSpPr>
        <p:spPr/>
        <p:txBody>
          <a:bodyPr/>
          <a:lstStyle/>
          <a:p>
            <a:fld id="{22C0E66D-89C5-403D-A8E5-234BF7EA3B30}"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7B93B-3F4C-4C3E-87B2-808EC30E0344}"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dirty="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dirty="1"/>
              <a:t>Click to edit Master text styles</a:t>
            </a:r>
          </a:p>
          <a:p>
            <a:pPr lvl="1" eaLnBrk="1" latinLnBrk="0" hangingPunct="1"/>
            <a:r>
              <a:rPr lang="en-US" dirty="1"/>
              <a:t>Second level</a:t>
            </a:r>
          </a:p>
          <a:p>
            <a:pPr lvl="2" eaLnBrk="1" latinLnBrk="0" hangingPunct="1"/>
            <a:r>
              <a:rPr lang="en-US" dirty="1"/>
              <a:t>Third level</a:t>
            </a:r>
          </a:p>
          <a:p>
            <a:pPr lvl="3" eaLnBrk="1" latinLnBrk="0" hangingPunct="1"/>
            <a:r>
              <a:rPr lang="en-US" dirty="1"/>
              <a:t>Fourth level</a:t>
            </a:r>
          </a:p>
          <a:p>
            <a:pPr lvl="4" eaLnBrk="1" latinLnBrk="0" hangingPunct="1"/>
            <a:r>
              <a:rPr lang="en-US" dirty="1"/>
              <a:t>Fifth level</a:t>
            </a:r>
            <a:endParaRPr kumimoji="0" lang="en-US"/>
          </a:p>
        </p:txBody>
      </p:sp>
      <p:sp>
        <p:nvSpPr>
          <p:cNvPr id="4" name="Date Placeholder 3"/>
          <p:cNvSpPr>
            <a:spLocks noGrp="1"/>
          </p:cNvSpPr>
          <p:nvPr>
            <p:ph type="dt" sz="half" idx="10"/>
          </p:nvPr>
        </p:nvSpPr>
        <p:spPr/>
        <p:txBody>
          <a:bodyPr/>
          <a:lstStyle/>
          <a:p>
            <a:fld id="{22C0E66D-89C5-403D-A8E5-234BF7EA3B30}"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7B93B-3F4C-4C3E-87B2-808EC30E0344}"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a:t>Click to edit Master subtitle style</a:t>
            </a:r>
          </a:p>
        </p:txBody>
      </p:sp>
      <p:sp>
        <p:nvSpPr>
          <p:cNvPr id="4" name="Date Placeholder 3"/>
          <p:cNvSpPr>
            <a:spLocks noGrp="1"/>
          </p:cNvSpPr>
          <p:nvPr>
            <p:ph type="dt" sz="half" idx="10"/>
          </p:nvPr>
        </p:nvSpPr>
        <p:spPr/>
        <p:txBody>
          <a:bodyPr/>
          <a:lstStyle/>
          <a:p>
            <a:fld id="{0DEF2170-34BB-45A5-9026-52198350AB9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591CA-A532-4133-825E-5232CAE20F9F}" type="slidenum">
              <a:rPr lang="en-US" smtClean="0"/>
              <a:t>‹#›</a:t>
            </a:fld>
            <a:endParaRPr lang="en-US"/>
          </a:p>
        </p:txBody>
      </p:sp>
    </p:spTree>
    <p:extLst>
      <p:ext uri="{BB962C8B-B14F-4D97-AF65-F5344CB8AC3E}">
        <p14:creationId xmlns:p14="http://schemas.microsoft.com/office/powerpoint/2010/main" val="2010324809"/>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0DEF2170-34BB-45A5-9026-52198350AB9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591CA-A532-4133-825E-5232CAE20F9F}" type="slidenum">
              <a:rPr lang="en-US" smtClean="0"/>
              <a:t>‹#›</a:t>
            </a:fld>
            <a:endParaRPr lang="en-US"/>
          </a:p>
        </p:txBody>
      </p:sp>
    </p:spTree>
    <p:extLst>
      <p:ext uri="{BB962C8B-B14F-4D97-AF65-F5344CB8AC3E}">
        <p14:creationId xmlns:p14="http://schemas.microsoft.com/office/powerpoint/2010/main" val="2204018795"/>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1"/>
              <a:t>Click to edit Master text styles</a:t>
            </a:r>
          </a:p>
        </p:txBody>
      </p:sp>
      <p:sp>
        <p:nvSpPr>
          <p:cNvPr id="4" name="Date Placeholder 3"/>
          <p:cNvSpPr>
            <a:spLocks noGrp="1"/>
          </p:cNvSpPr>
          <p:nvPr>
            <p:ph type="dt" sz="half" idx="10"/>
          </p:nvPr>
        </p:nvSpPr>
        <p:spPr/>
        <p:txBody>
          <a:bodyPr/>
          <a:lstStyle/>
          <a:p>
            <a:fld id="{0DEF2170-34BB-45A5-9026-52198350AB9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591CA-A532-4133-825E-5232CAE20F9F}" type="slidenum">
              <a:rPr lang="en-US" smtClean="0"/>
              <a:t>‹#›</a:t>
            </a:fld>
            <a:endParaRPr lang="en-US"/>
          </a:p>
        </p:txBody>
      </p:sp>
    </p:spTree>
    <p:extLst>
      <p:ext uri="{BB962C8B-B14F-4D97-AF65-F5344CB8AC3E}">
        <p14:creationId xmlns:p14="http://schemas.microsoft.com/office/powerpoint/2010/main" val="1983185519"/>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Date Placeholder 4"/>
          <p:cNvSpPr>
            <a:spLocks noGrp="1"/>
          </p:cNvSpPr>
          <p:nvPr>
            <p:ph type="dt" sz="half" idx="10"/>
          </p:nvPr>
        </p:nvSpPr>
        <p:spPr/>
        <p:txBody>
          <a:bodyPr/>
          <a:lstStyle/>
          <a:p>
            <a:fld id="{0DEF2170-34BB-45A5-9026-52198350AB9D}"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591CA-A532-4133-825E-5232CAE20F9F}" type="slidenum">
              <a:rPr lang="en-US" smtClean="0"/>
              <a:t>‹#›</a:t>
            </a:fld>
            <a:endParaRPr lang="en-US"/>
          </a:p>
        </p:txBody>
      </p:sp>
    </p:spTree>
    <p:extLst>
      <p:ext uri="{BB962C8B-B14F-4D97-AF65-F5344CB8AC3E}">
        <p14:creationId xmlns:p14="http://schemas.microsoft.com/office/powerpoint/2010/main" val="2877769687"/>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0DEF2170-34BB-45A5-9026-52198350AB9D}"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591CA-A532-4133-825E-5232CAE20F9F}" type="slidenum">
              <a:rPr lang="en-US" smtClean="0"/>
              <a:t>‹#›</a:t>
            </a:fld>
            <a:endParaRPr lang="en-US"/>
          </a:p>
        </p:txBody>
      </p:sp>
    </p:spTree>
    <p:extLst>
      <p:ext uri="{BB962C8B-B14F-4D97-AF65-F5344CB8AC3E}">
        <p14:creationId xmlns:p14="http://schemas.microsoft.com/office/powerpoint/2010/main" val="2561266842"/>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Date Placeholder 2"/>
          <p:cNvSpPr>
            <a:spLocks noGrp="1"/>
          </p:cNvSpPr>
          <p:nvPr>
            <p:ph type="dt" sz="half" idx="10"/>
          </p:nvPr>
        </p:nvSpPr>
        <p:spPr/>
        <p:txBody>
          <a:bodyPr/>
          <a:lstStyle/>
          <a:p>
            <a:fld id="{0DEF2170-34BB-45A5-9026-52198350AB9D}"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591CA-A532-4133-825E-5232CAE20F9F}" type="slidenum">
              <a:rPr lang="en-US" smtClean="0"/>
              <a:t>‹#›</a:t>
            </a:fld>
            <a:endParaRPr lang="en-US"/>
          </a:p>
        </p:txBody>
      </p:sp>
    </p:spTree>
    <p:extLst>
      <p:ext uri="{BB962C8B-B14F-4D97-AF65-F5344CB8AC3E}">
        <p14:creationId xmlns:p14="http://schemas.microsoft.com/office/powerpoint/2010/main" val="3393722948"/>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F2170-34BB-45A5-9026-52198350AB9D}"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591CA-A532-4133-825E-5232CAE20F9F}" type="slidenum">
              <a:rPr lang="en-US" smtClean="0"/>
              <a:t>‹#›</a:t>
            </a:fld>
            <a:endParaRPr lang="en-US"/>
          </a:p>
        </p:txBody>
      </p:sp>
    </p:spTree>
    <p:extLst>
      <p:ext uri="{BB962C8B-B14F-4D97-AF65-F5344CB8AC3E}">
        <p14:creationId xmlns:p14="http://schemas.microsoft.com/office/powerpoint/2010/main" val="1750182235"/>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
        <p:nvSpPr>
          <p:cNvPr id="5" name="Date Placeholder 4"/>
          <p:cNvSpPr>
            <a:spLocks noGrp="1"/>
          </p:cNvSpPr>
          <p:nvPr>
            <p:ph type="dt" sz="half" idx="10"/>
          </p:nvPr>
        </p:nvSpPr>
        <p:spPr/>
        <p:txBody>
          <a:bodyPr/>
          <a:lstStyle/>
          <a:p>
            <a:fld id="{0DEF2170-34BB-45A5-9026-52198350AB9D}"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591CA-A532-4133-825E-5232CAE20F9F}" type="slidenum">
              <a:rPr lang="en-US" smtClean="0"/>
              <a:t>‹#›</a:t>
            </a:fld>
            <a:endParaRPr lang="en-US"/>
          </a:p>
        </p:txBody>
      </p:sp>
    </p:spTree>
    <p:extLst>
      <p:ext uri="{BB962C8B-B14F-4D97-AF65-F5344CB8AC3E}">
        <p14:creationId xmlns:p14="http://schemas.microsoft.com/office/powerpoint/2010/main" val="1440720866"/>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dirty="1"/>
              <a:t>Click to edit Master text styles</a:t>
            </a:r>
          </a:p>
          <a:p>
            <a:pPr lvl="1" eaLnBrk="1" latinLnBrk="0" hangingPunct="1"/>
            <a:r>
              <a:rPr lang="en-US" dirty="1"/>
              <a:t>Second level</a:t>
            </a:r>
          </a:p>
          <a:p>
            <a:pPr lvl="2" eaLnBrk="1" latinLnBrk="0" hangingPunct="1"/>
            <a:r>
              <a:rPr lang="en-US" dirty="1"/>
              <a:t>Third level</a:t>
            </a:r>
          </a:p>
          <a:p>
            <a:pPr lvl="3" eaLnBrk="1" latinLnBrk="0" hangingPunct="1"/>
            <a:r>
              <a:rPr lang="en-US" dirty="1"/>
              <a:t>Fourth level</a:t>
            </a:r>
          </a:p>
          <a:p>
            <a:pPr lvl="4" eaLnBrk="1" latinLnBrk="0" hangingPunct="1"/>
            <a:r>
              <a:rPr lang="en-US" dirty="1"/>
              <a:t>Fifth level</a:t>
            </a:r>
            <a:endParaRPr kumimoji="0" lang="en-US"/>
          </a:p>
        </p:txBody>
      </p:sp>
      <p:sp>
        <p:nvSpPr>
          <p:cNvPr id="2" name="Date Placeholder 1"/>
          <p:cNvSpPr>
            <a:spLocks noGrp="1"/>
          </p:cNvSpPr>
          <p:nvPr>
            <p:ph type="dt" sz="half" idx="10"/>
          </p:nvPr>
        </p:nvSpPr>
        <p:spPr/>
        <p:txBody>
          <a:bodyPr/>
          <a:lstStyle>
            <a:lvl1pPr>
              <a:defRPr>
                <a:solidFill>
                  <a:srgbClr val="C00000"/>
                </a:solidFill>
              </a:defRPr>
            </a:lvl1pPr>
          </a:lstStyle>
          <a:p>
            <a:fld id="{22C0E66D-89C5-403D-A8E5-234BF7EA3B30}"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C5E57-5C91-48B4-80AA-B6AEA9F55613}" type="slidenum">
              <a:rPr lang="en-US" smtClean="0"/>
              <a:t>‹#›</a:t>
            </a:fld>
            <a:endParaRPr lang="en-US"/>
          </a:p>
        </p:txBody>
      </p:sp>
      <p:sp>
        <p:nvSpPr>
          <p:cNvPr id="5" name="Title 4"/>
          <p:cNvSpPr>
            <a:spLocks noGrp="1"/>
          </p:cNvSpPr>
          <p:nvPr>
            <p:ph type="title"/>
          </p:nvPr>
        </p:nvSpPr>
        <p:spPr/>
        <p:txBody>
          <a:bodyPr/>
          <a:lstStyle/>
          <a:p>
            <a:r>
              <a:rPr lang="en-US" dirty="1"/>
              <a:t>Click to edit Master title style</a:t>
            </a:r>
          </a:p>
        </p:txBody>
      </p:sp>
    </p:spTree>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
        <p:nvSpPr>
          <p:cNvPr id="5" name="Date Placeholder 4"/>
          <p:cNvSpPr>
            <a:spLocks noGrp="1"/>
          </p:cNvSpPr>
          <p:nvPr>
            <p:ph type="dt" sz="half" idx="10"/>
          </p:nvPr>
        </p:nvSpPr>
        <p:spPr/>
        <p:txBody>
          <a:bodyPr/>
          <a:lstStyle/>
          <a:p>
            <a:fld id="{0DEF2170-34BB-45A5-9026-52198350AB9D}"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591CA-A532-4133-825E-5232CAE20F9F}" type="slidenum">
              <a:rPr lang="en-US" smtClean="0"/>
              <a:t>‹#›</a:t>
            </a:fld>
            <a:endParaRPr lang="en-US"/>
          </a:p>
        </p:txBody>
      </p:sp>
    </p:spTree>
    <p:extLst>
      <p:ext uri="{BB962C8B-B14F-4D97-AF65-F5344CB8AC3E}">
        <p14:creationId xmlns:p14="http://schemas.microsoft.com/office/powerpoint/2010/main" val="672091280"/>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0DEF2170-34BB-45A5-9026-52198350AB9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591CA-A532-4133-825E-5232CAE20F9F}" type="slidenum">
              <a:rPr lang="en-US" smtClean="0"/>
              <a:t>‹#›</a:t>
            </a:fld>
            <a:endParaRPr lang="en-US"/>
          </a:p>
        </p:txBody>
      </p:sp>
    </p:spTree>
    <p:extLst>
      <p:ext uri="{BB962C8B-B14F-4D97-AF65-F5344CB8AC3E}">
        <p14:creationId xmlns:p14="http://schemas.microsoft.com/office/powerpoint/2010/main" val="804023119"/>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0DEF2170-34BB-45A5-9026-52198350AB9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591CA-A532-4133-825E-5232CAE20F9F}" type="slidenum">
              <a:rPr lang="en-US" smtClean="0"/>
              <a:t>‹#›</a:t>
            </a:fld>
            <a:endParaRPr lang="en-US"/>
          </a:p>
        </p:txBody>
      </p:sp>
    </p:spTree>
    <p:extLst>
      <p:ext uri="{BB962C8B-B14F-4D97-AF65-F5344CB8AC3E}">
        <p14:creationId xmlns:p14="http://schemas.microsoft.com/office/powerpoint/2010/main" val="10919733"/>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C0E66D-89C5-403D-A8E5-234BF7EA3B30}"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7B93B-3F4C-4C3E-87B2-808EC30E0344}"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a:ln w="3200">
                  <a:solidFill>
                    <a:schemeClr val="bg2">
                      <a:shade val="25000"/>
                      <a:alpha val="25000"/>
                    </a:schemeClr>
                  </a:solidFill>
                  <a:prstDash val="solid"/>
                  <a:round/>
                </a:ln>
                <a:solidFill>
                  <a:srgbClr val="F9F9F9"/>
                </a:solidFill>
                <a:effectLst>
                  <a:innerShdw blurRad="38100" dir="13500000" dist="25400">
                    <a:prstClr val="black">
                      <a:alpha val="70000"/>
                    </a:prstClr>
                  </a:innerShdw>
                </a:effectLst>
              </a:defRPr>
            </a:lvl1pPr>
          </a:lstStyle>
          <a:p>
            <a:r>
              <a:rPr kumimoji="0" lang="en-US" dirty="1"/>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1"/>
              <a:t>Click to edit Master text styles</a:t>
            </a:r>
          </a:p>
        </p:txBody>
      </p:sp>
      <p:cxnSp>
        <p:nvCxnSpPr>
          <p:cNvPr id="7" name="Straight Connector 6"/>
          <p:cNvCxnSpPr/>
          <p:nvPr/>
        </p:nvCxnSpPr>
        <p:spPr>
          <a:xfrm>
            <a:off x="685800" y="4916992"/>
            <a:ext cx="7924800" cy="4301"/>
          </a:xfrm>
          <a:prstGeom prst="line"/>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2C0E66D-89C5-403D-A8E5-234BF7EA3B30}"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7B93B-3F4C-4C3E-87B2-808EC30E0344}" type="slidenum">
              <a:rPr lang="en-US" smtClean="0"/>
              <a:t>‹#›</a:t>
            </a:fld>
            <a:endParaRPr lang="en-US"/>
          </a:p>
        </p:txBody>
      </p:sp>
      <p:sp>
        <p:nvSpPr>
          <p:cNvPr id="2" name="Title 1"/>
          <p:cNvSpPr>
            <a:spLocks noGrp="1"/>
          </p:cNvSpPr>
          <p:nvPr>
            <p:ph type="title"/>
          </p:nvPr>
        </p:nvSpPr>
        <p:spPr/>
        <p:txBody>
          <a:bodyPr/>
          <a:lstStyle/>
          <a:p>
            <a:r>
              <a:rPr kumimoji="0" lang="en-US" dirty="1"/>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dirty="1"/>
              <a:t>Click to edit Master text styles</a:t>
            </a:r>
          </a:p>
          <a:p>
            <a:pPr lvl="1" eaLnBrk="1" latinLnBrk="0" hangingPunct="1"/>
            <a:r>
              <a:rPr lang="en-US" dirty="1"/>
              <a:t>Second level</a:t>
            </a:r>
          </a:p>
          <a:p>
            <a:pPr lvl="2" eaLnBrk="1" latinLnBrk="0" hangingPunct="1"/>
            <a:r>
              <a:rPr lang="en-US" dirty="1"/>
              <a:t>Third level</a:t>
            </a:r>
          </a:p>
          <a:p>
            <a:pPr lvl="3" eaLnBrk="1" latinLnBrk="0" hangingPunct="1"/>
            <a:r>
              <a:rPr lang="en-US" dirty="1"/>
              <a:t>Fourth level</a:t>
            </a:r>
          </a:p>
          <a:p>
            <a:pPr lvl="4" eaLnBrk="1" latinLnBrk="0" hangingPunct="1"/>
            <a:r>
              <a:rPr lang="en-US" dirty="1"/>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dirty="1"/>
              <a:t>Click to edit Master text styles</a:t>
            </a:r>
          </a:p>
          <a:p>
            <a:pPr lvl="1" eaLnBrk="1" latinLnBrk="0" hangingPunct="1"/>
            <a:r>
              <a:rPr lang="en-US" dirty="1"/>
              <a:t>Second level</a:t>
            </a:r>
          </a:p>
          <a:p>
            <a:pPr lvl="2" eaLnBrk="1" latinLnBrk="0" hangingPunct="1"/>
            <a:r>
              <a:rPr lang="en-US" dirty="1"/>
              <a:t>Third level</a:t>
            </a:r>
          </a:p>
          <a:p>
            <a:pPr lvl="3" eaLnBrk="1" latinLnBrk="0" hangingPunct="1"/>
            <a:r>
              <a:rPr lang="en-US" dirty="1"/>
              <a:t>Fourth level</a:t>
            </a:r>
          </a:p>
          <a:p>
            <a:pPr lvl="4" eaLnBrk="1" latinLnBrk="0" hangingPunct="1"/>
            <a:r>
              <a:rPr lang="en-US" dirty="1"/>
              <a:t>Fifth level</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FB7B93B-3F4C-4C3E-87B2-808EC30E0344}"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2C0E66D-89C5-403D-A8E5-234BF7EA3B30}" type="datetimeFigureOut">
              <a:rPr lang="en-US" smtClean="0"/>
              <a:t>10/13/2020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cene3d>
            <a:camera prst="perspectiveFront"/>
            <a:lightRig dir="t" rig="twoPt"/>
          </a:scene3d>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ct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1"/>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dirty="1"/>
              <a:t>Click to edit Master text styles</a:t>
            </a:r>
          </a:p>
          <a:p>
            <a:pPr lvl="1" eaLnBrk="1" latinLnBrk="0" hangingPunct="1"/>
            <a:r>
              <a:rPr lang="en-US" dirty="1"/>
              <a:t>Second level</a:t>
            </a:r>
          </a:p>
          <a:p>
            <a:pPr lvl="2" eaLnBrk="1" latinLnBrk="0" hangingPunct="1"/>
            <a:r>
              <a:rPr lang="en-US" dirty="1"/>
              <a:t>Third level</a:t>
            </a:r>
          </a:p>
          <a:p>
            <a:pPr lvl="3" eaLnBrk="1" latinLnBrk="0" hangingPunct="1"/>
            <a:r>
              <a:rPr lang="en-US" dirty="1"/>
              <a:t>Fourth level</a:t>
            </a:r>
          </a:p>
          <a:p>
            <a:pPr lvl="4" eaLnBrk="1" latinLnBrk="0" hangingPunct="1"/>
            <a:r>
              <a:rPr lang="en-US" dirty="1"/>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dirty="1"/>
              <a:t>Click to edit Master text styles</a:t>
            </a:r>
          </a:p>
          <a:p>
            <a:pPr lvl="1" eaLnBrk="1" latinLnBrk="0" hangingPunct="1"/>
            <a:r>
              <a:rPr lang="en-US" dirty="1"/>
              <a:t>Second level</a:t>
            </a:r>
          </a:p>
          <a:p>
            <a:pPr lvl="2" eaLnBrk="1" latinLnBrk="0" hangingPunct="1"/>
            <a:r>
              <a:rPr lang="en-US" dirty="1"/>
              <a:t>Third level</a:t>
            </a:r>
          </a:p>
          <a:p>
            <a:pPr lvl="3" eaLnBrk="1" latinLnBrk="0" hangingPunct="1"/>
            <a:r>
              <a:rPr lang="en-US" dirty="1"/>
              <a:t>Fourth level</a:t>
            </a:r>
          </a:p>
          <a:p>
            <a:pPr lvl="4" eaLnBrk="1" latinLnBrk="0" hangingPunct="1"/>
            <a:r>
              <a:rPr lang="en-US" dirty="1"/>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dirty="1"/>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ct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1"/>
              <a:t>Click to edit Master text styles</a:t>
            </a:r>
          </a:p>
        </p:txBody>
      </p:sp>
      <p:cxnSp>
        <p:nvCxnSpPr>
          <p:cNvPr id="10" name="Straight Connector 9"/>
          <p:cNvCxnSpPr/>
          <p:nvPr/>
        </p:nvCxnSpPr>
        <p:spPr>
          <a:xfrm>
            <a:off x="562945" y="2180219"/>
            <a:ext cx="3749040" cy="1588"/>
          </a:xfrm>
          <a:prstGeom prst="line"/>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C0E66D-89C5-403D-A8E5-234BF7EA3B30}"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7B93B-3F4C-4C3E-87B2-808EC30E0344}" type="slidenum">
              <a:rPr lang="en-US" smtClean="0"/>
              <a:t>‹#›</a:t>
            </a:fld>
            <a:endParaRPr lang="en-US"/>
          </a:p>
        </p:txBody>
      </p:sp>
      <p:sp>
        <p:nvSpPr>
          <p:cNvPr id="2" name="Title 1"/>
          <p:cNvSpPr>
            <a:spLocks noGrp="1"/>
          </p:cNvSpPr>
          <p:nvPr>
            <p:ph type="title"/>
          </p:nvPr>
        </p:nvSpPr>
        <p:spPr/>
        <p:txBody>
          <a:bodyPr/>
          <a:lstStyle/>
          <a:p>
            <a:r>
              <a:rPr kumimoji="0" lang="en-US" dirty="1"/>
              <a:t>Click to edit Master title style</a:t>
            </a:r>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0E66D-89C5-403D-A8E5-234BF7EA3B30}"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7B93B-3F4C-4C3E-87B2-808EC30E0344}"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dirty="1"/>
              <a:t>Click to edit Master text styles</a:t>
            </a:r>
          </a:p>
          <a:p>
            <a:pPr lvl="1" eaLnBrk="1" latinLnBrk="0" hangingPunct="1"/>
            <a:r>
              <a:rPr lang="en-US" dirty="1"/>
              <a:t>Second level</a:t>
            </a:r>
          </a:p>
          <a:p>
            <a:pPr lvl="2" eaLnBrk="1" latinLnBrk="0" hangingPunct="1"/>
            <a:r>
              <a:rPr lang="en-US" dirty="1"/>
              <a:t>Third level</a:t>
            </a:r>
          </a:p>
          <a:p>
            <a:pPr lvl="3" eaLnBrk="1" latinLnBrk="0" hangingPunct="1"/>
            <a:r>
              <a:rPr lang="en-US" dirty="1"/>
              <a:t>Fourth level</a:t>
            </a:r>
          </a:p>
          <a:p>
            <a:pPr lvl="4" eaLnBrk="1" latinLnBrk="0" hangingPunct="1"/>
            <a:r>
              <a:rPr lang="en-US" dirty="1"/>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1"/>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dirty="1"/>
              <a:t>Click to edit Master title style</a:t>
            </a:r>
          </a:p>
        </p:txBody>
      </p:sp>
      <p:sp>
        <p:nvSpPr>
          <p:cNvPr id="8" name="Date Placeholder 7"/>
          <p:cNvSpPr>
            <a:spLocks noGrp="1"/>
          </p:cNvSpPr>
          <p:nvPr>
            <p:ph type="dt" sz="half" idx="14"/>
          </p:nvPr>
        </p:nvSpPr>
        <p:spPr/>
        <p:txBody>
          <a:bodyPr/>
          <a:lstStyle/>
          <a:p>
            <a:fld id="{22C0E66D-89C5-403D-A8E5-234BF7EA3B30}" type="datetimeFigureOut">
              <a:rPr lang="en-US" smtClean="0"/>
              <a:t>10/13/2020</a:t>
            </a:fld>
            <a:endParaRPr lang="en-US"/>
          </a:p>
        </p:txBody>
      </p:sp>
      <p:sp>
        <p:nvSpPr>
          <p:cNvPr id="9" name="Slide Number Placeholder 8"/>
          <p:cNvSpPr>
            <a:spLocks noGrp="1"/>
          </p:cNvSpPr>
          <p:nvPr>
            <p:ph type="sldNum" sz="quarter" idx="15"/>
          </p:nvPr>
        </p:nvSpPr>
        <p:spPr/>
        <p:txBody>
          <a:bodyPr/>
          <a:lstStyle/>
          <a:p>
            <a:fld id="{6FB7B93B-3F4C-4C3E-87B2-808EC30E0344}"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dirty="1"/>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algn="ctr" rotWithShape="0" sx="103000" sy="103000">
              <a:prstClr val="black">
                <a:alpha val="32000"/>
              </a:prstClr>
            </a:outerShdw>
            <a:softEdge rad="127000"/>
          </a:effectLst>
        </p:spPr>
        <p:txBody>
          <a:bodyPr/>
          <a:lstStyle>
            <a:lvl1pPr marL="0" indent="0">
              <a:buNone/>
              <a:defRPr sz="3200">
                <a:solidFill>
                  <a:schemeClr val="bg1"/>
                </a:solidFill>
              </a:defRPr>
            </a:lvl1pPr>
          </a:lstStyle>
          <a:p>
            <a:r>
              <a:rPr kumimoji="0" lang="en-US" dirty="1"/>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dirty="1"/>
              <a:t>Click to edit Master text styles</a:t>
            </a:r>
          </a:p>
        </p:txBody>
      </p:sp>
      <p:sp>
        <p:nvSpPr>
          <p:cNvPr id="8" name="Date Placeholder 7"/>
          <p:cNvSpPr>
            <a:spLocks noGrp="1"/>
          </p:cNvSpPr>
          <p:nvPr>
            <p:ph type="dt" sz="half" idx="10"/>
          </p:nvPr>
        </p:nvSpPr>
        <p:spPr/>
        <p:txBody>
          <a:bodyPr/>
          <a:lstStyle/>
          <a:p>
            <a:fld id="{22C0E66D-89C5-403D-A8E5-234BF7EA3B30}" type="datetimeFigureOut">
              <a:rPr lang="en-US" smtClean="0"/>
              <a:t>10/13/2020</a:t>
            </a:fld>
            <a:endParaRPr lang="en-US"/>
          </a:p>
        </p:txBody>
      </p:sp>
      <p:sp>
        <p:nvSpPr>
          <p:cNvPr id="9" name="Slide Number Placeholder 8"/>
          <p:cNvSpPr>
            <a:spLocks noGrp="1"/>
          </p:cNvSpPr>
          <p:nvPr>
            <p:ph type="sldNum" sz="quarter" idx="11"/>
          </p:nvPr>
        </p:nvSpPr>
        <p:spPr/>
        <p:txBody>
          <a:bodyPr/>
          <a:lstStyle/>
          <a:p>
            <a:fld id="{6FB7B93B-3F4C-4C3E-87B2-808EC30E034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4.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1.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p:spPr>
        <p:txBody>
          <a:bodyPr vert="horz">
            <a:normAutofit/>
          </a:bodyPr>
          <a:lstStyle/>
          <a:p>
            <a:pPr lvl="0" eaLnBrk="1" latinLnBrk="0" hangingPunct="1"/>
            <a:r>
              <a:rPr kumimoji="0" lang="en-US" dirty="1"/>
              <a:t>Click to edit Master text styles</a:t>
            </a:r>
          </a:p>
          <a:p>
            <a:pPr lvl="1" eaLnBrk="1" latinLnBrk="0" hangingPunct="1"/>
            <a:r>
              <a:rPr kumimoji="0" lang="en-US" dirty="1"/>
              <a:t>Second level</a:t>
            </a:r>
          </a:p>
          <a:p>
            <a:pPr lvl="2" eaLnBrk="1" latinLnBrk="0" hangingPunct="1"/>
            <a:r>
              <a:rPr kumimoji="0" lang="en-US" dirty="1"/>
              <a:t>Third level</a:t>
            </a:r>
          </a:p>
          <a:p>
            <a:pPr lvl="3" eaLnBrk="1" latinLnBrk="0" hangingPunct="1"/>
            <a:r>
              <a:rPr kumimoji="0" lang="en-US" dirty="1"/>
              <a:t>Fourth level</a:t>
            </a:r>
          </a:p>
          <a:p>
            <a:pPr lvl="4" eaLnBrk="1" latinLnBrk="0" hangingPunct="1"/>
            <a:r>
              <a:rPr kumimoji="0" lang="en-US" dirty="1"/>
              <a:t>Fifth level</a:t>
            </a:r>
          </a:p>
        </p:txBody>
      </p:sp>
      <p:sp>
        <p:nvSpPr>
          <p:cNvPr id="24" name="Date Placeholder 23"/>
          <p:cNvSpPr>
            <a:spLocks noGrp="1"/>
          </p:cNvSpPr>
          <p:nvPr>
            <p:ph type="dt" sz="half" idx="2"/>
          </p:nvPr>
        </p:nvSpPr>
        <p:spPr>
          <a:xfrm>
            <a:off x="5791200" y="6203667"/>
            <a:ext cx="2590800" cy="384048"/>
          </a:xfrm>
          <a:prstGeom prst="rect"/>
        </p:spPr>
        <p:txBody>
          <a:bodyPr vert="horz" anchor="ctr" anchorCtr="0"/>
          <a:lstStyle>
            <a:lvl1pPr algn="l" eaLnBrk="1" latinLnBrk="0" hangingPunct="1">
              <a:defRPr kumimoji="0" sz="1200">
                <a:solidFill>
                  <a:schemeClr val="tx2"/>
                </a:solidFill>
              </a:defRPr>
            </a:lvl1pPr>
          </a:lstStyle>
          <a:p>
            <a:fld id="{22C0E66D-89C5-403D-A8E5-234BF7EA3B30}" type="datetimeFigureOut">
              <a:rPr lang="en-US" smtClean="0"/>
              <a:t>10/13/2020</a:t>
            </a:fld>
            <a:endParaRPr lang="en-US"/>
          </a:p>
        </p:txBody>
      </p:sp>
      <p:sp>
        <p:nvSpPr>
          <p:cNvPr id="10" name="Footer Placeholder 9"/>
          <p:cNvSpPr>
            <a:spLocks noGrp="1"/>
          </p:cNvSpPr>
          <p:nvPr>
            <p:ph type="ftr" sz="quarter" idx="3"/>
          </p:nvPr>
        </p:nvSpPr>
        <p:spPr>
          <a:xfrm>
            <a:off x="2133600" y="6203667"/>
            <a:ext cx="3581400" cy="384048"/>
          </a:xfrm>
          <a:prstGeom prst="rect"/>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noFill/>
        </p:spPr>
        <p:txBody>
          <a:bodyPr vert="horz" lIns="0" tIns="0" rIns="0" bIns="0" anchor="ctr" anchorCtr="0">
            <a:noAutofit/>
          </a:bodyPr>
          <a:lstStyle>
            <a:lvl1pPr algn="ctr" eaLnBrk="1" latinLnBrk="0" hangingPunct="1">
              <a:defRPr kumimoji="0" sz="1600" baseline="0">
                <a:solidFill>
                  <a:schemeClr val="tx2"/>
                </a:solidFill>
              </a:defRPr>
            </a:lvl1pPr>
          </a:lstStyle>
          <a:p>
            <a:fld id="{6FB7B93B-3F4C-4C3E-87B2-808EC30E0344}"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ln w="6350" cap="rnd">
            <a:noFill/>
          </a:ln>
        </p:spPr>
        <p:txBody>
          <a:bodyPr vert="horz" anchor="b" anchorCtr="0">
            <a:normAutofit/>
          </a:bodyPr>
          <a:lstStyle/>
          <a:p>
            <a:r>
              <a:rPr kumimoji="0" lang="en-US" dirty="1"/>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a:ln w="3200">
            <a:solidFill>
              <a:schemeClr val="bg2">
                <a:shade val="75000"/>
                <a:alpha val="25000"/>
              </a:schemeClr>
            </a:solidFill>
            <a:prstDash val="solid"/>
            <a:round/>
          </a:ln>
          <a:solidFill>
            <a:srgbClr val="F9F9F9"/>
          </a:solidFill>
          <a:effectLst>
            <a:innerShdw blurRad="50800" dir="13500000" dist="254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p:spPr>
        <p:txBody>
          <a:bodyPr vert="horz" lIns="91440" tIns="45720" rIns="91440" bIns="45720" rtlCol="0" anchor="ctr">
            <a:normAutofit/>
          </a:bodyPr>
          <a:lstStyle/>
          <a:p>
            <a:r>
              <a:rPr lang="en-US" dirty="1"/>
              <a:t>Click to edit Master title style</a:t>
            </a:r>
          </a:p>
        </p:txBody>
      </p:sp>
      <p:sp>
        <p:nvSpPr>
          <p:cNvPr id="3" name="Text Placeholder 2"/>
          <p:cNvSpPr>
            <a:spLocks noGrp="1"/>
          </p:cNvSpPr>
          <p:nvPr>
            <p:ph type="body" idx="1"/>
          </p:nvPr>
        </p:nvSpPr>
        <p:spPr>
          <a:xfrm>
            <a:off x="457200" y="1600200"/>
            <a:ext cx="8229600" cy="4525963"/>
          </a:xfrm>
          <a:prstGeom prst="rect"/>
        </p:spPr>
        <p:txBody>
          <a:bodyPr vert="horz" lIns="91440" tIns="45720" rIns="91440" bIns="45720" rtlCol="0">
            <a:normAutofit/>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a:off x="457200" y="6356350"/>
            <a:ext cx="2133600" cy="365125"/>
          </a:xfrm>
          <a:prstGeom prst="rect"/>
        </p:spPr>
        <p:txBody>
          <a:bodyPr vert="horz" lIns="91440" tIns="45720" rIns="91440" bIns="45720" rtlCol="0" anchor="ctr"/>
          <a:lstStyle>
            <a:lvl1pPr algn="l">
              <a:defRPr sz="1200">
                <a:solidFill>
                  <a:schemeClr val="tx1">
                    <a:tint val="75000"/>
                  </a:schemeClr>
                </a:solidFill>
              </a:defRPr>
            </a:lvl1pPr>
          </a:lstStyle>
          <a:p>
            <a:fld id="{0DEF2170-34BB-45A5-9026-52198350AB9D}" type="datetimeFigureOut">
              <a:rPr lang="en-US" smtClean="0"/>
              <a:t>10/13/2020</a:t>
            </a:fld>
            <a:endParaRPr lang="en-US"/>
          </a:p>
        </p:txBody>
      </p:sp>
      <p:sp>
        <p:nvSpPr>
          <p:cNvPr id="5" name="Footer Placeholder 4"/>
          <p:cNvSpPr>
            <a:spLocks noGrp="1"/>
          </p:cNvSpPr>
          <p:nvPr>
            <p:ph type="ftr" sz="quarter" idx="3"/>
          </p:nvPr>
        </p:nvSpPr>
        <p:spPr>
          <a:xfrm>
            <a:off x="3124200" y="6356350"/>
            <a:ext cx="2895600" cy="365125"/>
          </a:xfrm>
          <a:prstGeom prst="rect"/>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p:spPr>
        <p:txBody>
          <a:bodyPr vert="horz" lIns="91440" tIns="45720" rIns="91440" bIns="45720" rtlCol="0" anchor="ctr"/>
          <a:lstStyle>
            <a:lvl1pPr algn="r">
              <a:defRPr sz="1200">
                <a:solidFill>
                  <a:schemeClr val="tx1">
                    <a:tint val="75000"/>
                  </a:schemeClr>
                </a:solidFill>
              </a:defRPr>
            </a:lvl1pPr>
          </a:lstStyle>
          <a:p>
            <a:fld id="{A3B591CA-A532-4133-825E-5232CAE20F9F}" type="slidenum">
              <a:rPr lang="en-US" smtClean="0"/>
              <a:t>‹#›</a:t>
            </a:fld>
            <a:endParaRPr lang="en-US"/>
          </a:p>
        </p:txBody>
      </p:sp>
    </p:spTree>
    <p:extLst>
      <p:ext uri="{BB962C8B-B14F-4D97-AF65-F5344CB8AC3E}">
        <p14:creationId xmlns:p14="http://schemas.microsoft.com/office/powerpoint/2010/main" val="3306435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3.wm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12.xml.rels>&#65279;<?xml version="1.0" encoding="utf-8" standalone="yes"?><Relationships xmlns="http://schemas.openxmlformats.org/package/2006/relationships"><Relationship Id="rId1" Type="http://schemas.openxmlformats.org/officeDocument/2006/relationships/vmlDrawing" Target="../drawings/vmlDrawing2.vml" /><Relationship Id="rId2" Type="http://schemas.openxmlformats.org/officeDocument/2006/relationships/slideLayout" Target="../slideLayouts/slideLayout7.xml" /><Relationship Id="rId3" Type="http://schemas.openxmlformats.org/officeDocument/2006/relationships/notesSlide" Target="../notesSlides/notesSlide9.xml" /><Relationship Id="rId5" Type="http://schemas.openxmlformats.org/officeDocument/2006/relationships/image" Target="../media/image2.emf" /><Relationship Id="rId6" Type="http://schemas.openxmlformats.org/officeDocument/2006/relationships/package" Target="../embeddings/Microsoft_PowerPoint_Presentation.pptx" TargetMode="In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8.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0.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vmlDrawing" Target="../drawings/vmlDrawing1.vml" /><Relationship Id="rId2" Type="http://schemas.openxmlformats.org/officeDocument/2006/relationships/slideLayout" Target="../slideLayouts/slideLayout7.xml" /><Relationship Id="rId4" Type="http://schemas.openxmlformats.org/officeDocument/2006/relationships/image" Target="../media/image1.emf" /><Relationship Id="rId5" Type="http://schemas.openxmlformats.org/officeDocument/2006/relationships/oleObject" Target="../embeddings/oleObject1.bin" TargetMode="Interna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slide1.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 y="3352800"/>
            <a:ext cx="8305800" cy="1905000"/>
          </a:xfrm>
          <a:ln>
            <a:noFill/>
          </a:ln>
        </p:spPr>
        <p:txBody>
          <a:bodyPr/>
          <a:lstStyle/>
          <a:p>
            <a:pPr>
              <a:spcBef>
                <a:spcPct val="0"/>
              </a:spcBef>
            </a:pPr>
            <a:endParaRPr lang="en-US" b="1" spc="0">
              <a:ln w="1905"/>
              <a:solidFill>
                <a:srgbClr val="002060"/>
              </a:solidFill>
              <a:effectLst>
                <a:innerShdw blurRad="69850" dir="5400000" dist="43180">
                  <a:srgbClr val="000000">
                    <a:alpha val="65000"/>
                  </a:srgbClr>
                </a:innerShdw>
              </a:effectLst>
            </a:endParaRPr>
          </a:p>
          <a:p>
            <a:pPr>
              <a:lnSpc>
                <a:spcPct val="150000"/>
              </a:lnSpc>
              <a:spcBef>
                <a:spcPct val="0"/>
              </a:spcBef>
            </a:pPr>
            <a:br>
              <a:rPr lang="en-US" sz="4000" b="1" dirty="1">
                <a:solidFill>
                  <a:srgbClr val="002060"/>
                </a:solidFill>
              </a:rPr>
            </a:br>
            <a:br>
              <a:rPr lang="en-US" dirty="1">
                <a:solidFill>
                  <a:srgbClr val="002060"/>
                </a:solidFill>
              </a:rPr>
            </a:br>
            <a:endParaRPr lang="en-US" sz="2000">
              <a:solidFill>
                <a:srgbClr val="002060"/>
              </a:solidFill>
            </a:endParaRPr>
          </a:p>
        </p:txBody>
      </p:sp>
      <p:sp>
        <p:nvSpPr>
          <p:cNvPr id="4" name="Title 3"/>
          <p:cNvSpPr>
            <a:spLocks noGrp="1"/>
          </p:cNvSpPr>
          <p:nvPr>
            <p:ph type="ctrTitle"/>
          </p:nvPr>
        </p:nvSpPr>
        <p:spPr>
          <a:xfrm>
            <a:off x="3048000" y="2209800"/>
            <a:ext cx="5715000" cy="2438400"/>
          </a:xfrm>
          <a:noFill/>
        </p:spPr>
        <p:txBody>
          <a:bodyPr/>
          <a:lstStyle/>
          <a:p>
            <a:br>
              <a:rPr lang="en-US" b="1" spc="0" dirty="1">
                <a:ln w="24500" cmpd="dbl">
                  <a:solidFill>
                    <a:schemeClr val="accent5">
                      <a:lumMod val="50000"/>
                    </a:schemeClr>
                  </a:solidFill>
                  <a:prstDash val="solid"/>
                  <a:miter lim="800000"/>
                </a:ln>
                <a:solidFill>
                  <a:srgbClr val="C00000"/>
                </a:solidFill>
                <a:effectLst>
                  <a:outerShdw blurRad="38100" dir="7020000" dist="38100" algn="tl">
                    <a:srgbClr val="000000">
                      <a:alpha val="35000"/>
                    </a:srgbClr>
                  </a:outerShdw>
                </a:effectLst>
              </a:rPr>
            </a:br>
            <a:br>
              <a:rPr lang="en-US" b="1" spc="0" dirty="1">
                <a:ln w="24500" cmpd="dbl">
                  <a:solidFill>
                    <a:schemeClr val="accent5">
                      <a:lumMod val="50000"/>
                    </a:schemeClr>
                  </a:solidFill>
                  <a:prstDash val="solid"/>
                  <a:miter lim="800000"/>
                </a:ln>
                <a:solidFill>
                  <a:srgbClr val="C00000"/>
                </a:solidFill>
                <a:effectLst>
                  <a:outerShdw blurRad="38100" dir="7020000" dist="38100" algn="tl">
                    <a:srgbClr val="000000">
                      <a:alpha val="35000"/>
                    </a:srgbClr>
                  </a:outerShdw>
                </a:effectLst>
              </a:rPr>
            </a:br>
            <a:br>
              <a:rPr lang="en-US" b="1" spc="0" dirty="1">
                <a:ln w="24500" cmpd="dbl">
                  <a:solidFill>
                    <a:schemeClr val="accent5">
                      <a:lumMod val="50000"/>
                    </a:schemeClr>
                  </a:solidFill>
                  <a:prstDash val="solid"/>
                  <a:miter lim="800000"/>
                </a:ln>
                <a:solidFill>
                  <a:srgbClr val="C00000"/>
                </a:solidFill>
                <a:effectLst>
                  <a:outerShdw blurRad="38100" dir="7020000" dist="38100" algn="tl">
                    <a:srgbClr val="000000">
                      <a:alpha val="35000"/>
                    </a:srgbClr>
                  </a:outerShdw>
                </a:effectLst>
              </a:rPr>
            </a:br>
            <a:br>
              <a:rPr lang="en-US" b="1" spc="0" dirty="1">
                <a:ln w="24500" cmpd="dbl">
                  <a:solidFill>
                    <a:schemeClr val="accent5">
                      <a:lumMod val="50000"/>
                    </a:schemeClr>
                  </a:solidFill>
                  <a:prstDash val="solid"/>
                  <a:miter lim="800000"/>
                </a:ln>
                <a:solidFill>
                  <a:srgbClr val="C00000"/>
                </a:solidFill>
                <a:effectLst>
                  <a:outerShdw blurRad="38100" dir="7020000" dist="38100" algn="tl">
                    <a:srgbClr val="000000">
                      <a:alpha val="35000"/>
                    </a:srgbClr>
                  </a:outerShdw>
                </a:effectLst>
              </a:rPr>
            </a:br>
            <a:br>
              <a:rPr lang="en-US" b="1" spc="0" dirty="1">
                <a:ln w="24500" cmpd="dbl">
                  <a:solidFill>
                    <a:schemeClr val="accent5">
                      <a:lumMod val="50000"/>
                    </a:schemeClr>
                  </a:solidFill>
                  <a:prstDash val="solid"/>
                  <a:miter lim="800000"/>
                </a:ln>
                <a:solidFill>
                  <a:srgbClr val="C00000"/>
                </a:solidFill>
                <a:effectLst>
                  <a:outerShdw blurRad="38100" dir="7020000" dist="38100" algn="tl">
                    <a:srgbClr val="000000">
                      <a:alpha val="35000"/>
                    </a:srgbClr>
                  </a:outerShdw>
                </a:effectLst>
              </a:rPr>
            </a:br>
            <a:br>
              <a:rPr lang="en-US" b="1" spc="0" dirty="1">
                <a:ln w="24500" cmpd="dbl">
                  <a:solidFill>
                    <a:schemeClr val="accent5">
                      <a:lumMod val="50000"/>
                    </a:schemeClr>
                  </a:solidFill>
                  <a:prstDash val="solid"/>
                  <a:miter lim="800000"/>
                </a:ln>
                <a:solidFill>
                  <a:srgbClr val="C00000"/>
                </a:solidFill>
                <a:effectLst>
                  <a:outerShdw blurRad="38100" dir="7020000" dist="38100" algn="tl">
                    <a:srgbClr val="000000">
                      <a:alpha val="35000"/>
                    </a:srgbClr>
                  </a:outerShdw>
                </a:effectLst>
              </a:rPr>
            </a:br>
            <a:br>
              <a:rPr lang="en-US" b="1" spc="0" dirty="1">
                <a:ln w="24500" cmpd="dbl">
                  <a:solidFill>
                    <a:schemeClr val="accent5">
                      <a:lumMod val="50000"/>
                    </a:schemeClr>
                  </a:solidFill>
                  <a:prstDash val="solid"/>
                  <a:miter lim="800000"/>
                </a:ln>
                <a:solidFill>
                  <a:srgbClr val="C00000"/>
                </a:solidFill>
                <a:effectLst>
                  <a:outerShdw blurRad="38100" dir="7020000" dist="38100" algn="tl">
                    <a:srgbClr val="000000">
                      <a:alpha val="35000"/>
                    </a:srgbClr>
                  </a:outerShdw>
                </a:effectLst>
              </a:rPr>
            </a:br>
            <a:br>
              <a:rPr lang="en-US" b="1" spc="0" dirty="1">
                <a:ln w="24500" cmpd="dbl">
                  <a:solidFill>
                    <a:schemeClr val="accent5">
                      <a:lumMod val="50000"/>
                    </a:schemeClr>
                  </a:solidFill>
                  <a:prstDash val="solid"/>
                  <a:miter lim="800000"/>
                </a:ln>
                <a:solidFill>
                  <a:srgbClr val="C00000"/>
                </a:solidFill>
                <a:effectLst>
                  <a:outerShdw blurRad="38100" dir="7020000" dist="38100" algn="tl">
                    <a:srgbClr val="000000">
                      <a:alpha val="35000"/>
                    </a:srgbClr>
                  </a:outerShdw>
                </a:effectLst>
              </a:rPr>
            </a:br>
            <a:br>
              <a:rPr lang="en-US" b="1" spc="0" dirty="1">
                <a:ln w="24500" cmpd="dbl">
                  <a:solidFill>
                    <a:schemeClr val="accent5">
                      <a:lumMod val="50000"/>
                    </a:schemeClr>
                  </a:solidFill>
                  <a:prstDash val="solid"/>
                  <a:miter lim="800000"/>
                </a:ln>
                <a:solidFill>
                  <a:srgbClr val="C00000"/>
                </a:solidFill>
                <a:effectLst>
                  <a:outerShdw blurRad="38100" dir="7020000" dist="38100" algn="tl">
                    <a:srgbClr val="000000">
                      <a:alpha val="35000"/>
                    </a:srgbClr>
                  </a:outerShdw>
                </a:effectLst>
              </a:rPr>
            </a:br>
            <a:br>
              <a:rPr lang="en-US" b="1" spc="0" dirty="1">
                <a:ln w="24500" cmpd="dbl">
                  <a:solidFill>
                    <a:schemeClr val="accent5">
                      <a:lumMod val="50000"/>
                    </a:schemeClr>
                  </a:solidFill>
                  <a:prstDash val="solid"/>
                  <a:miter lim="800000"/>
                </a:ln>
                <a:solidFill>
                  <a:srgbClr val="C00000"/>
                </a:solidFill>
                <a:effectLst>
                  <a:outerShdw blurRad="38100" dir="7020000" dist="38100" algn="tl">
                    <a:srgbClr val="000000">
                      <a:alpha val="35000"/>
                    </a:srgbClr>
                  </a:outerShdw>
                </a:effectLst>
              </a:rPr>
            </a:br>
            <a:br>
              <a:rPr lang="en-US" b="1" spc="0" dirty="1">
                <a:ln w="24500" cmpd="dbl">
                  <a:solidFill>
                    <a:schemeClr val="accent5">
                      <a:lumMod val="50000"/>
                    </a:schemeClr>
                  </a:solidFill>
                  <a:prstDash val="solid"/>
                  <a:miter lim="800000"/>
                </a:ln>
                <a:solidFill>
                  <a:srgbClr val="C00000"/>
                </a:solidFill>
                <a:effectLst>
                  <a:outerShdw blurRad="38100" dir="7020000" dist="38100" algn="tl">
                    <a:srgbClr val="000000">
                      <a:alpha val="35000"/>
                    </a:srgbClr>
                  </a:outerShdw>
                </a:effectLst>
              </a:rPr>
            </a:br>
            <a:r>
              <a:rPr lang="en-US" b="1" spc="0" dirty="1">
                <a:ln w="24500" cmpd="dbl">
                  <a:solidFill>
                    <a:schemeClr val="accent5">
                      <a:lumMod val="50000"/>
                    </a:schemeClr>
                  </a:solidFill>
                  <a:prstDash val="solid"/>
                  <a:miter lim="800000"/>
                </a:ln>
                <a:solidFill>
                  <a:srgbClr val="C00000"/>
                </a:solidFill>
                <a:effectLst>
                  <a:outerShdw blurRad="38100" dir="7020000" dist="38100" algn="tl">
                    <a:srgbClr val="000000">
                      <a:alpha val="35000"/>
                    </a:srgbClr>
                  </a:outerShdw>
                </a:effectLst>
              </a:rPr>
              <a:t>Commission to Reimagine the Future of New York’s Courts</a:t>
            </a:r>
          </a:p>
        </p:txBody>
      </p:sp>
      <p:pic>
        <p:nvPicPr>
          <p:cNvPr id="7" name="Picture 6">
            <a:extLst>
              <a:ext uri="{FF2B5EF4-FFF2-40B4-BE49-F238E27FC236}">
                <a16:creationId xmlns:a16="http://schemas.microsoft.com/office/drawing/2014/main" id="{E681A802-3F92-4D20-924E-A7F731604274}"/>
              </a:ext>
            </a:extLst>
          </p:cNvPr>
          <p:cNvPicPr/>
          <p:nvPr/>
        </p:nvPicPr>
        <p:blipFill>
          <a:blip r:embed="rId3"/>
          <a:srcRect/>
          <a:stretch>
            <a:fillRect/>
          </a:stretch>
        </p:blipFill>
        <p:spPr>
          <a:xfrm>
            <a:off x="838201" y="1752600"/>
            <a:ext cx="2514599" cy="2774473"/>
          </a:xfrm>
          <a:prstGeom prst="rect"/>
          <a:noFill/>
        </p:spPr>
      </p:pic>
    </p:spTree>
    <p:extLst>
      <p:ext uri="{BB962C8B-B14F-4D97-AF65-F5344CB8AC3E}">
        <p14:creationId xmlns:p14="http://schemas.microsoft.com/office/powerpoint/2010/main" val="10051096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5EAB03-D226-45DD-A39B-C1F4E6F20043}"/>
              </a:ext>
            </a:extLst>
          </p:cNvPr>
          <p:cNvPicPr>
            <a:picLocks noChangeAspect="1"/>
          </p:cNvPicPr>
          <p:nvPr/>
        </p:nvPicPr>
        <p:blipFill>
          <a:blip r:embed="rId2"/>
          <a:srcRect/>
          <a:stretch>
            <a:fillRect/>
          </a:stretch>
        </p:blipFill>
        <p:spPr>
          <a:xfrm>
            <a:off x="990600" y="381000"/>
            <a:ext cx="7086600" cy="2895600"/>
          </a:xfrm>
          <a:prstGeom prst="rect"/>
        </p:spPr>
      </p:pic>
      <p:sp>
        <p:nvSpPr>
          <p:cNvPr id="4" name="Rectangle 3">
            <a:extLst>
              <a:ext uri="{FF2B5EF4-FFF2-40B4-BE49-F238E27FC236}">
                <a16:creationId xmlns:a16="http://schemas.microsoft.com/office/drawing/2014/main" id="{E70D9D46-FDD5-44B7-98CA-82B57219FB94}"/>
              </a:ext>
            </a:extLst>
          </p:cNvPr>
          <p:cNvSpPr/>
          <p:nvPr/>
        </p:nvSpPr>
        <p:spPr>
          <a:xfrm>
            <a:off x="990600" y="3581401"/>
            <a:ext cx="7086600" cy="954107"/>
          </a:xfrm>
          <a:prstGeom prst="rect"/>
        </p:spPr>
        <p:txBody>
          <a:bodyPr wrap="square">
            <a:spAutoFit/>
          </a:bodyPr>
          <a:lstStyle/>
          <a:p>
            <a:pPr marL="274320" lvl="0" indent="-274320">
              <a:spcBef>
                <a:spcPts val="600"/>
              </a:spcBef>
              <a:buSzPct val="85000"/>
              <a:buFont typeface="Wingdings 2"/>
              <a:buChar char=""/>
              <a:defRPr/>
            </a:pPr>
            <a:r>
              <a:rPr lang="en-US" sz="2800" dirty="1">
                <a:solidFill>
                  <a:srgbClr val="2C2900"/>
                </a:solidFill>
              </a:rPr>
              <a:t>Court system should leverage the digital revolution in society</a:t>
            </a:r>
          </a:p>
        </p:txBody>
      </p:sp>
      <p:sp>
        <p:nvSpPr>
          <p:cNvPr id="5" name="Rectangle 4">
            <a:extLst>
              <a:ext uri="{FF2B5EF4-FFF2-40B4-BE49-F238E27FC236}">
                <a16:creationId xmlns:a16="http://schemas.microsoft.com/office/drawing/2014/main" id="{9E20A3DA-9055-4C90-A21C-5BF25E745C9E}"/>
              </a:ext>
            </a:extLst>
          </p:cNvPr>
          <p:cNvSpPr/>
          <p:nvPr/>
        </p:nvSpPr>
        <p:spPr>
          <a:xfrm>
            <a:off x="990600" y="5137160"/>
            <a:ext cx="6705600" cy="954107"/>
          </a:xfrm>
          <a:prstGeom prst="rect"/>
        </p:spPr>
        <p:txBody>
          <a:bodyPr wrap="square">
            <a:spAutoFit/>
          </a:bodyPr>
          <a:lstStyle/>
          <a:p>
            <a:pPr marL="274320" lvl="0" indent="-274320">
              <a:spcBef>
                <a:spcPts val="600"/>
              </a:spcBef>
              <a:buSzPct val="85000"/>
              <a:buFont typeface="Wingdings 2"/>
              <a:buChar char=""/>
              <a:defRPr/>
            </a:pPr>
            <a:r>
              <a:rPr lang="en-US" sz="2800" dirty="1">
                <a:solidFill>
                  <a:srgbClr val="2C2900"/>
                </a:solidFill>
              </a:rPr>
              <a:t>Bring the court system into alignment with advances in the digital world.</a:t>
            </a:r>
          </a:p>
        </p:txBody>
      </p:sp>
    </p:spTree>
    <p:extLst>
      <p:ext uri="{BB962C8B-B14F-4D97-AF65-F5344CB8AC3E}">
        <p14:creationId xmlns:p14="http://schemas.microsoft.com/office/powerpoint/2010/main" val="2443591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whole" animBg="1"/>
      <p:bldP spid="5" grpId="1" build="whole"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38981C-D891-4687-9814-2AC9B7797EA1}"/>
              </a:ext>
            </a:extLst>
          </p:cNvPr>
          <p:cNvSpPr>
            <a:spLocks noGrp="1"/>
          </p:cNvSpPr>
          <p:nvPr>
            <p:ph idx="1"/>
          </p:nvPr>
        </p:nvSpPr>
        <p:spPr/>
        <p:txBody>
          <a:bodyPr>
            <a:normAutofit/>
          </a:bodyPr>
          <a:lstStyle/>
          <a:p>
            <a:pPr>
              <a:buClr>
                <a:schemeClr val="bg1"/>
              </a:buClr>
            </a:pPr>
            <a:r>
              <a:rPr lang="en-US" sz="2400" dirty="1"/>
              <a:t>Full Commission meets every 5-6 weeks</a:t>
            </a:r>
          </a:p>
          <a:p>
            <a:endParaRPr lang="en-US" sz="2400"/>
          </a:p>
          <a:p>
            <a:endParaRPr lang="en-US" sz="2400"/>
          </a:p>
          <a:p>
            <a:endParaRPr lang="en-US" sz="2400"/>
          </a:p>
          <a:p>
            <a:pPr marL="0" indent="0">
              <a:buNone/>
            </a:pPr>
            <a:endParaRPr lang="en-US" sz="2400"/>
          </a:p>
          <a:p>
            <a:pPr marL="0" indent="0">
              <a:buNone/>
            </a:pPr>
            <a:endParaRPr lang="en-US"/>
          </a:p>
        </p:txBody>
      </p:sp>
      <p:sp>
        <p:nvSpPr>
          <p:cNvPr id="3" name="Title 2">
            <a:extLst>
              <a:ext uri="{FF2B5EF4-FFF2-40B4-BE49-F238E27FC236}">
                <a16:creationId xmlns:a16="http://schemas.microsoft.com/office/drawing/2014/main" id="{780AF324-4D35-4A28-984A-B0AFFEFC2BDA}"/>
              </a:ext>
            </a:extLst>
          </p:cNvPr>
          <p:cNvSpPr>
            <a:spLocks noGrp="1"/>
          </p:cNvSpPr>
          <p:nvPr>
            <p:ph type="title"/>
          </p:nvPr>
        </p:nvSpPr>
        <p:spPr/>
        <p:txBody>
          <a:bodyPr/>
          <a:lstStyle/>
          <a:p>
            <a:pPr algn="ctr"/>
            <a:r>
              <a:rPr lang="en-US" b="1" dirty="1">
                <a:solidFill>
                  <a:srgbClr val="C00000"/>
                </a:solidFill>
              </a:rPr>
              <a:t>Commission Processes</a:t>
            </a:r>
          </a:p>
        </p:txBody>
      </p:sp>
      <p:sp>
        <p:nvSpPr>
          <p:cNvPr id="7" name="TextBox 6">
            <a:extLst>
              <a:ext uri="{FF2B5EF4-FFF2-40B4-BE49-F238E27FC236}">
                <a16:creationId xmlns:a16="http://schemas.microsoft.com/office/drawing/2014/main" id="{C408C1DC-FAFB-431E-BF0B-5A68438A2153}"/>
              </a:ext>
            </a:extLst>
          </p:cNvPr>
          <p:cNvSpPr txBox="1"/>
          <p:nvPr/>
        </p:nvSpPr>
        <p:spPr>
          <a:xfrm>
            <a:off x="457200" y="2133600"/>
            <a:ext cx="9144000" cy="830997"/>
          </a:xfrm>
          <a:prstGeom prst="rect"/>
          <a:noFill/>
        </p:spPr>
        <p:txBody>
          <a:bodyPr wrap="square">
            <a:spAutoFit/>
          </a:bodyPr>
          <a:lstStyle/>
          <a:p>
            <a:pPr marL="274320" marR="0" lvl="0" indent="-274320" algn="l" defTabSz="914400" fontAlgn="auto" rtl="0" eaLnBrk="1" latinLnBrk="0" hangingPunct="1">
              <a:lnSpc>
                <a:spcPct val="100000"/>
              </a:lnSpc>
              <a:spcBef>
                <a:spcPts val="600"/>
              </a:spcBef>
              <a:spcAft>
                <a:spcPct val="0"/>
              </a:spcAft>
              <a:buClr>
                <a:srgbClr val="33391C"/>
              </a:buClr>
              <a:buSzPct val="85000"/>
              <a:buFont typeface="Wingdings 2"/>
              <a:buChar char=""/>
              <a:defRPr/>
            </a:pPr>
            <a:r>
              <a:rPr kumimoji="0" lang="en-US" sz="2400" b="0" i="0" u="none" strike="noStrike" kern="1200" cap="none" spc="0" normalizeH="0" baseline="0" noProof="0" dirty="1">
                <a:ln>
                  <a:noFill/>
                </a:ln>
                <a:solidFill>
                  <a:srgbClr val="2C2900"/>
                </a:solidFill>
                <a:effectLst/>
                <a:uLnTx/>
                <a:uFillTx/>
                <a:latin typeface="Constantia"/>
                <a:ea typeface="+mn-ea"/>
                <a:cs typeface="+mn-cs"/>
              </a:rPr>
              <a:t>Commission meetings will feature presentations by national experts &amp; hearing presentations from working groups</a:t>
            </a:r>
          </a:p>
        </p:txBody>
      </p:sp>
      <p:sp>
        <p:nvSpPr>
          <p:cNvPr id="9" name="TextBox 8">
            <a:extLst>
              <a:ext uri="{FF2B5EF4-FFF2-40B4-BE49-F238E27FC236}">
                <a16:creationId xmlns:a16="http://schemas.microsoft.com/office/drawing/2014/main" id="{79E7FC58-00B2-44FE-94DE-744D0F8D7F92}"/>
              </a:ext>
            </a:extLst>
          </p:cNvPr>
          <p:cNvSpPr txBox="1"/>
          <p:nvPr/>
        </p:nvSpPr>
        <p:spPr>
          <a:xfrm>
            <a:off x="457200" y="3826440"/>
            <a:ext cx="7620000" cy="461665"/>
          </a:xfrm>
          <a:prstGeom prst="rect"/>
          <a:noFill/>
        </p:spPr>
        <p:txBody>
          <a:bodyPr wrap="square">
            <a:spAutoFit/>
          </a:bodyPr>
          <a:lstStyle/>
          <a:p>
            <a:pPr marL="274320" marR="0" lvl="0" indent="-274320" algn="l" defTabSz="914400" fontAlgn="auto" rtl="0" eaLnBrk="1" latinLnBrk="0" hangingPunct="1">
              <a:lnSpc>
                <a:spcPct val="100000"/>
              </a:lnSpc>
              <a:spcBef>
                <a:spcPts val="600"/>
              </a:spcBef>
              <a:spcAft>
                <a:spcPct val="0"/>
              </a:spcAft>
              <a:buClr>
                <a:srgbClr val="33391C"/>
              </a:buClr>
              <a:buSzPct val="85000"/>
              <a:buFont typeface="Wingdings 2"/>
              <a:buChar char=""/>
              <a:defRPr/>
            </a:pPr>
            <a:r>
              <a:rPr lang="en-US" sz="2400" dirty="1">
                <a:solidFill>
                  <a:srgbClr val="2C2900"/>
                </a:solidFill>
                <a:latin typeface="Constantia"/>
              </a:rPr>
              <a:t>Public comment sessions &amp; targeted outreach</a:t>
            </a:r>
            <a:endParaRPr kumimoji="0" lang="en-US" sz="2400" b="0" i="0" u="none" strike="noStrike" kern="1200" cap="none" spc="0" normalizeH="0" baseline="0" noProof="0">
              <a:ln>
                <a:noFill/>
              </a:ln>
              <a:solidFill>
                <a:srgbClr val="2C2900"/>
              </a:solidFill>
              <a:effectLst/>
              <a:uLnTx/>
              <a:uFillTx/>
              <a:latin typeface="Constantia"/>
              <a:ea typeface="+mn-ea"/>
              <a:cs typeface="+mn-cs"/>
            </a:endParaRPr>
          </a:p>
        </p:txBody>
      </p:sp>
      <p:sp>
        <p:nvSpPr>
          <p:cNvPr id="13" name="TextBox 12">
            <a:extLst>
              <a:ext uri="{FF2B5EF4-FFF2-40B4-BE49-F238E27FC236}">
                <a16:creationId xmlns:a16="http://schemas.microsoft.com/office/drawing/2014/main" id="{9A3AB95B-B0B9-4754-9853-904D87A2CF03}"/>
              </a:ext>
            </a:extLst>
          </p:cNvPr>
          <p:cNvSpPr txBox="1"/>
          <p:nvPr/>
        </p:nvSpPr>
        <p:spPr>
          <a:xfrm>
            <a:off x="457200" y="3157149"/>
            <a:ext cx="6286500" cy="461665"/>
          </a:xfrm>
          <a:prstGeom prst="rect"/>
          <a:noFill/>
        </p:spPr>
        <p:txBody>
          <a:bodyPr wrap="square">
            <a:spAutoFit/>
          </a:bodyPr>
          <a:lstStyle/>
          <a:p>
            <a:pPr marL="274320" marR="0" lvl="0" indent="-274320" algn="l" defTabSz="914400" fontAlgn="auto" rtl="0" eaLnBrk="1" latinLnBrk="0" hangingPunct="1">
              <a:lnSpc>
                <a:spcPct val="100000"/>
              </a:lnSpc>
              <a:spcBef>
                <a:spcPts val="600"/>
              </a:spcBef>
              <a:spcAft>
                <a:spcPct val="0"/>
              </a:spcAft>
              <a:buClr>
                <a:srgbClr val="33391C"/>
              </a:buClr>
              <a:buSzPct val="85000"/>
              <a:buFont typeface="Wingdings 2"/>
              <a:buChar char=""/>
              <a:defRPr/>
            </a:pPr>
            <a:r>
              <a:rPr lang="en-US" sz="2400" dirty="1">
                <a:solidFill>
                  <a:srgbClr val="2C2900"/>
                </a:solidFill>
                <a:latin typeface="Constantia"/>
              </a:rPr>
              <a:t>Long-term and short-term projects</a:t>
            </a:r>
            <a:endParaRPr kumimoji="0" lang="en-US" sz="2400" b="0" i="0" u="none" strike="noStrike" kern="1200" cap="none" spc="0" normalizeH="0" baseline="0" noProof="0">
              <a:ln>
                <a:noFill/>
              </a:ln>
              <a:solidFill>
                <a:srgbClr val="2C2900"/>
              </a:solidFill>
              <a:effectLst/>
              <a:uLnTx/>
              <a:uFillTx/>
              <a:latin typeface="Constantia"/>
              <a:ea typeface="+mn-ea"/>
              <a:cs typeface="+mn-cs"/>
            </a:endParaRPr>
          </a:p>
        </p:txBody>
      </p:sp>
      <p:sp>
        <p:nvSpPr>
          <p:cNvPr id="17" name="TextBox 16">
            <a:extLst>
              <a:ext uri="{FF2B5EF4-FFF2-40B4-BE49-F238E27FC236}">
                <a16:creationId xmlns:a16="http://schemas.microsoft.com/office/drawing/2014/main" id="{313CC225-F263-45D5-A80F-E35281F0B4F4}"/>
              </a:ext>
            </a:extLst>
          </p:cNvPr>
          <p:cNvSpPr txBox="1"/>
          <p:nvPr/>
        </p:nvSpPr>
        <p:spPr>
          <a:xfrm>
            <a:off x="457200" y="4522796"/>
            <a:ext cx="7048500" cy="461665"/>
          </a:xfrm>
          <a:prstGeom prst="rect"/>
          <a:noFill/>
        </p:spPr>
        <p:txBody>
          <a:bodyPr wrap="square">
            <a:spAutoFit/>
          </a:bodyPr>
          <a:lstStyle/>
          <a:p>
            <a:pPr marL="274320" marR="0" lvl="0" indent="-274320" algn="l" defTabSz="914400" fontAlgn="auto" rtl="0" eaLnBrk="1" latinLnBrk="0" hangingPunct="1">
              <a:lnSpc>
                <a:spcPct val="100000"/>
              </a:lnSpc>
              <a:spcBef>
                <a:spcPts val="600"/>
              </a:spcBef>
              <a:spcAft>
                <a:spcPct val="0"/>
              </a:spcAft>
              <a:buClr>
                <a:srgbClr val="33391C"/>
              </a:buClr>
              <a:buSzPct val="85000"/>
              <a:buFont typeface="Wingdings 2"/>
              <a:buChar char=""/>
              <a:defRPr/>
            </a:pPr>
            <a:r>
              <a:rPr kumimoji="0" lang="en-US" sz="2400" b="0" i="0" u="none" strike="noStrike" kern="1200" cap="none" spc="0" normalizeH="0" baseline="0" noProof="0" dirty="1">
                <a:ln>
                  <a:noFill/>
                </a:ln>
                <a:solidFill>
                  <a:srgbClr val="2C2900"/>
                </a:solidFill>
                <a:effectLst/>
                <a:uLnTx/>
                <a:uFillTx/>
                <a:latin typeface="Constantia"/>
                <a:ea typeface="+mn-ea"/>
                <a:cs typeface="+mn-cs"/>
              </a:rPr>
              <a:t>Produce multiple reports and white papers</a:t>
            </a:r>
          </a:p>
        </p:txBody>
      </p:sp>
    </p:spTree>
    <p:extLst>
      <p:ext uri="{BB962C8B-B14F-4D97-AF65-F5344CB8AC3E}">
        <p14:creationId xmlns:p14="http://schemas.microsoft.com/office/powerpoint/2010/main" val="5474129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2"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whole" animBg="1"/>
      <p:bldP spid="13" grpId="1" build="whole" animBg="1"/>
      <p:bldP spid="17" grpId="2" build="whole"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extBox 2"/>
          <p:cNvSpPr txBox="1"/>
          <p:nvPr/>
        </p:nvSpPr>
        <p:spPr>
          <a:xfrm>
            <a:off x="1613886" y="381001"/>
            <a:ext cx="6082314" cy="584775"/>
          </a:xfrm>
          <a:prstGeom prst="rect"/>
          <a:noFill/>
        </p:spPr>
        <p:txBody>
          <a:bodyPr wrap="square" rtlCol="0">
            <a:spAutoFit/>
          </a:bodyPr>
          <a:lstStyle/>
          <a:p>
            <a:pPr algn="ctr"/>
            <a:r>
              <a:rPr lang="en-US" sz="3200" b="1" dirty="1">
                <a:solidFill>
                  <a:srgbClr val="C00000"/>
                </a:solidFill>
              </a:rPr>
              <a:t>Commission Working Groups</a:t>
            </a:r>
          </a:p>
        </p:txBody>
      </p:sp>
      <p:graphicFrame>
        <p:nvGraphicFramePr>
          <p:cNvPr id="6" name="Object 5">
            <a:hlinkClick action="ppaction://ole?verb=0"/>
            <a:extLst>
              <a:ext uri="{FF2B5EF4-FFF2-40B4-BE49-F238E27FC236}">
                <a16:creationId xmlns:a16="http://schemas.microsoft.com/office/drawing/2014/main" id="{3AF72F0D-A334-44A2-94B0-9E1007CBD246}"/>
              </a:ext>
            </a:extLst>
          </p:cNvPr>
          <p:cNvGraphicFramePr>
            <a:graphicFrameLocks noChangeAspect="1"/>
          </p:cNvGraphicFramePr>
          <p:nvPr>
            <p:extLst>
              <p:ext uri="{D42A27DB-BD31-4B8C-83A1-F6EECF244321}">
                <p14:modId xmlns:p14="http://schemas.microsoft.com/office/powerpoint/2010/main" val="3173363380"/>
              </p:ext>
            </p:extLst>
          </p:nvPr>
        </p:nvGraphicFramePr>
        <p:xfrm>
          <a:off x="800100" y="1143001"/>
          <a:ext cx="7543800" cy="4267200"/>
        </p:xfrm>
        <a:graphic>
          <a:graphicData uri="http://schemas.openxmlformats.org/presentationml/2006/ole">
            <mc:AlternateContent xmlns:mc="http://schemas.openxmlformats.org/markup-compatibility/2006">
              <mc:Choice xmlns:v="urn:schemas-microsoft-com:vml" Requires="v">
                <p:oleObj name="Presentation" progId="PowerPoint.Show.12" r:id="rId6" spid="_x0000_s1039">
                  <p:embed/>
                </p:oleObj>
              </mc:Choice>
              <mc:Fallback>
                <p:oleObj name="Presentation" progId="PowerPoint.Show.12" r:id="rId6" spid="_x0000_s1039">
                  <p:embed/>
                  <p:pic>
                    <p:nvPicPr>
                      <p:cNvPr id="0" name="OLE substitute image"/>
                      <p:cNvPicPr/>
                      <p:nvPr/>
                    </p:nvPicPr>
                    <p:blipFill>
                      <a:blip r:embed="rId5"/>
                      <a:srcRect/>
                      <a:stretch>
                        <a:fillRect/>
                      </a:stretch>
                    </p:blipFill>
                    <p:spPr>
                      <a:xfrm>
                        <a:off x="800100" y="1143001"/>
                        <a:ext cx="7543800" cy="4267200"/>
                      </a:xfrm>
                      <a:prstGeom prst="rect"/>
                      <a:noFill/>
                      <a:ln>
                        <a:noFill/>
                      </a:ln>
                    </p:spPr>
                  </p:pic>
                </p:oleObj>
              </mc:Fallback>
            </mc:AlternateContent>
          </a:graphicData>
        </a:graphic>
      </p:graphicFrame>
    </p:spTree>
    <p:extLst>
      <p:ext uri="{BB962C8B-B14F-4D97-AF65-F5344CB8AC3E}">
        <p14:creationId xmlns:p14="http://schemas.microsoft.com/office/powerpoint/2010/main" val="235244507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pPr algn="ctr"/>
            <a:r>
              <a:rPr lang="en-US" b="1" dirty="1">
                <a:solidFill>
                  <a:srgbClr val="C00000"/>
                </a:solidFill>
              </a:rPr>
              <a:t>Technology </a:t>
            </a:r>
            <a:br>
              <a:rPr lang="en-US" b="1" dirty="1">
                <a:solidFill>
                  <a:srgbClr val="C00000"/>
                </a:solidFill>
              </a:rPr>
            </a:br>
            <a:r>
              <a:rPr lang="en-US" b="1" dirty="1">
                <a:solidFill>
                  <a:srgbClr val="C00000"/>
                </a:solidFill>
              </a:rPr>
              <a:t>Working Group</a:t>
            </a:r>
          </a:p>
        </p:txBody>
      </p:sp>
      <p:sp>
        <p:nvSpPr>
          <p:cNvPr id="4" name="Content Placeholder 3">
            <a:extLst>
              <a:ext uri="{FF2B5EF4-FFF2-40B4-BE49-F238E27FC236}">
                <a16:creationId xmlns:a16="http://schemas.microsoft.com/office/drawing/2014/main" id="{F5F2AF5D-F31C-4A68-87CB-EB73D2FE16A0}"/>
              </a:ext>
            </a:extLst>
          </p:cNvPr>
          <p:cNvSpPr>
            <a:spLocks noGrp="1"/>
          </p:cNvSpPr>
          <p:nvPr>
            <p:ph idx="1"/>
          </p:nvPr>
        </p:nvSpPr>
        <p:spPr/>
        <p:txBody>
          <a:bodyPr>
            <a:normAutofit/>
          </a:bodyPr>
          <a:lstStyle/>
          <a:p>
            <a:pPr marL="0" indent="0">
              <a:buNone/>
            </a:pPr>
            <a:endParaRPr lang="en-US"/>
          </a:p>
          <a:p>
            <a:pPr marL="0" indent="0">
              <a:buNone/>
            </a:pPr>
            <a:endParaRPr lang="en-US" sz="4000"/>
          </a:p>
        </p:txBody>
      </p:sp>
      <p:pic>
        <p:nvPicPr>
          <p:cNvPr id="5" name="Picture 4">
            <a:extLst>
              <a:ext uri="{FF2B5EF4-FFF2-40B4-BE49-F238E27FC236}">
                <a16:creationId xmlns:a16="http://schemas.microsoft.com/office/drawing/2014/main" id="{06660106-3D6D-466F-A373-F230ED985352}"/>
              </a:ext>
            </a:extLst>
          </p:cNvPr>
          <p:cNvPicPr>
            <a:picLocks noChangeAspect="1"/>
          </p:cNvPicPr>
          <p:nvPr/>
        </p:nvPicPr>
        <p:blipFill>
          <a:blip r:embed="rId3"/>
          <a:srcRect/>
          <a:stretch>
            <a:fillRect/>
          </a:stretch>
        </p:blipFill>
        <p:spPr>
          <a:xfrm>
            <a:off x="1524000" y="1905000"/>
            <a:ext cx="6096000" cy="3429000"/>
          </a:xfrm>
          <a:prstGeom prst="rect"/>
        </p:spPr>
      </p:pic>
    </p:spTree>
    <p:extLst>
      <p:ext uri="{BB962C8B-B14F-4D97-AF65-F5344CB8AC3E}">
        <p14:creationId xmlns:p14="http://schemas.microsoft.com/office/powerpoint/2010/main" val="33976406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circle(in)">
                                      <p:cBhvr>
                                        <p:cTn id="7" dur="20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81C7A-B66E-48B6-A5BA-E1A9C33C074A}"/>
              </a:ext>
            </a:extLst>
          </p:cNvPr>
          <p:cNvSpPr>
            <a:spLocks noGrp="1"/>
          </p:cNvSpPr>
          <p:nvPr>
            <p:ph idx="1"/>
          </p:nvPr>
        </p:nvSpPr>
        <p:spPr/>
        <p:txBody>
          <a:bodyPr>
            <a:normAutofit fontScale="92500" lnSpcReduction="20000"/>
          </a:bodyPr>
          <a:lstStyle/>
          <a:p>
            <a:r>
              <a:rPr lang="en-US" sz="2800" dirty="1"/>
              <a:t>Distributed 79-page anonymous technological survey to 9,000 individuals associated with the Unified Court System </a:t>
            </a:r>
          </a:p>
          <a:p>
            <a:endParaRPr lang="en-US" sz="2800"/>
          </a:p>
          <a:p>
            <a:r>
              <a:rPr lang="en-US" sz="2800" dirty="1"/>
              <a:t>The survey poses questions on a wide range of topics, from overall usage of technology to cybersecurity to the use of mobile devices, with respect to all areas of civil and criminal litigation </a:t>
            </a:r>
          </a:p>
          <a:p>
            <a:endParaRPr lang="en-US"/>
          </a:p>
          <a:p>
            <a:r>
              <a:rPr lang="en-US" sz="2800" dirty="1">
                <a:solidFill>
                  <a:schemeClr val="bg1"/>
                </a:solidFill>
              </a:rPr>
              <a:t>Evaluate Court system’s technological capacity, by assessing hardware, software, automation, pain points that are causing issues to users, and other relevant issues  </a:t>
            </a:r>
            <a:endParaRPr lang="en-US" sz="2800"/>
          </a:p>
          <a:p>
            <a:endParaRPr lang="en-US"/>
          </a:p>
          <a:p>
            <a:endParaRPr lang="en-US"/>
          </a:p>
        </p:txBody>
      </p:sp>
      <p:sp>
        <p:nvSpPr>
          <p:cNvPr id="3" name="Title 2">
            <a:extLst>
              <a:ext uri="{FF2B5EF4-FFF2-40B4-BE49-F238E27FC236}">
                <a16:creationId xmlns:a16="http://schemas.microsoft.com/office/drawing/2014/main" id="{85264D37-2B22-4717-865F-56B104E6D41A}"/>
              </a:ext>
            </a:extLst>
          </p:cNvPr>
          <p:cNvSpPr>
            <a:spLocks noGrp="1"/>
          </p:cNvSpPr>
          <p:nvPr>
            <p:ph type="title"/>
          </p:nvPr>
        </p:nvSpPr>
        <p:spPr/>
        <p:txBody>
          <a:bodyPr/>
          <a:lstStyle/>
          <a:p>
            <a:pPr algn="ctr"/>
            <a:r>
              <a:rPr lang="en-US" dirty="1">
                <a:solidFill>
                  <a:srgbClr val="C00000"/>
                </a:solidFill>
              </a:rPr>
              <a:t>Work Plan</a:t>
            </a:r>
          </a:p>
        </p:txBody>
      </p:sp>
    </p:spTree>
    <p:extLst>
      <p:ext uri="{BB962C8B-B14F-4D97-AF65-F5344CB8AC3E}">
        <p14:creationId xmlns:p14="http://schemas.microsoft.com/office/powerpoint/2010/main" val="18312845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anim calcmode="lin" valueType="num">
                                      <p:cBhvr>
                                        <p:cTn id="13"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2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anim calcmode="lin" valueType="num">
                                      <p:cBhvr>
                                        <p:cTn id="18"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2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178F50-9F35-47BA-BAE9-13F1F37351B3}"/>
              </a:ext>
            </a:extLst>
          </p:cNvPr>
          <p:cNvPicPr>
            <a:picLocks noGrp="1" noChangeAspect="1"/>
          </p:cNvPicPr>
          <p:nvPr>
            <p:ph idx="1"/>
          </p:nvPr>
        </p:nvPicPr>
        <p:blipFill>
          <a:blip r:embed="rId2"/>
          <a:srcRect/>
          <a:stretch>
            <a:fillRect/>
          </a:stretch>
        </p:blipFill>
        <p:spPr>
          <a:xfrm>
            <a:off x="1447800" y="1828800"/>
            <a:ext cx="5943600" cy="3733800"/>
          </a:xfrm>
        </p:spPr>
      </p:pic>
      <p:sp>
        <p:nvSpPr>
          <p:cNvPr id="3" name="Title 2">
            <a:extLst>
              <a:ext uri="{FF2B5EF4-FFF2-40B4-BE49-F238E27FC236}">
                <a16:creationId xmlns:a16="http://schemas.microsoft.com/office/drawing/2014/main" id="{EF9873E6-D0D8-42F1-B5D7-C0F52876DE37}"/>
              </a:ext>
            </a:extLst>
          </p:cNvPr>
          <p:cNvSpPr>
            <a:spLocks noGrp="1"/>
          </p:cNvSpPr>
          <p:nvPr>
            <p:ph type="title"/>
          </p:nvPr>
        </p:nvSpPr>
        <p:spPr>
          <a:xfrm>
            <a:off x="457200" y="304800"/>
            <a:ext cx="8229600" cy="1143000"/>
          </a:xfrm>
        </p:spPr>
        <p:txBody>
          <a:bodyPr>
            <a:normAutofit fontScale="90000"/>
          </a:bodyPr>
          <a:lstStyle/>
          <a:p>
            <a:pPr algn="ctr"/>
            <a:r>
              <a:rPr lang="en-US" sz="3600" dirty="1">
                <a:solidFill>
                  <a:srgbClr val="C00000"/>
                </a:solidFill>
              </a:rPr>
              <a:t>Online Courts</a:t>
            </a:r>
            <a:br>
              <a:rPr lang="en-US" sz="3600" dirty="1">
                <a:solidFill>
                  <a:srgbClr val="C00000"/>
                </a:solidFill>
              </a:rPr>
            </a:br>
            <a:r>
              <a:rPr lang="en-US" sz="3600" dirty="1">
                <a:solidFill>
                  <a:srgbClr val="C00000"/>
                </a:solidFill>
              </a:rPr>
              <a:t>Working Group</a:t>
            </a:r>
          </a:p>
        </p:txBody>
      </p:sp>
    </p:spTree>
    <p:extLst>
      <p:ext uri="{BB962C8B-B14F-4D97-AF65-F5344CB8AC3E}">
        <p14:creationId xmlns:p14="http://schemas.microsoft.com/office/powerpoint/2010/main" val="1496051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1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747D0F-7F38-4A38-9A59-5A77AC1A306B}"/>
              </a:ext>
            </a:extLst>
          </p:cNvPr>
          <p:cNvSpPr>
            <a:spLocks noGrp="1"/>
          </p:cNvSpPr>
          <p:nvPr>
            <p:ph idx="1"/>
          </p:nvPr>
        </p:nvSpPr>
        <p:spPr/>
        <p:txBody>
          <a:bodyPr>
            <a:normAutofit/>
          </a:bodyPr>
          <a:lstStyle/>
          <a:p>
            <a:r>
              <a:rPr lang="en-US" dirty="1"/>
              <a:t>Meet with stakeholders regarding the potential use of online court systems</a:t>
            </a:r>
          </a:p>
          <a:p>
            <a:endParaRPr lang="en-US"/>
          </a:p>
          <a:p>
            <a:r>
              <a:rPr lang="en-US" dirty="1"/>
              <a:t>16 states throughout the United States utilize online court systems</a:t>
            </a:r>
          </a:p>
          <a:p>
            <a:endParaRPr lang="en-US"/>
          </a:p>
          <a:p>
            <a:r>
              <a:rPr lang="en-US" dirty="1"/>
              <a:t>New York City’s Small Claims Court is developing an online dispute resolution (ODR) platform to resolve small claims disputes</a:t>
            </a:r>
          </a:p>
        </p:txBody>
      </p:sp>
      <p:sp>
        <p:nvSpPr>
          <p:cNvPr id="3" name="Title 2">
            <a:extLst>
              <a:ext uri="{FF2B5EF4-FFF2-40B4-BE49-F238E27FC236}">
                <a16:creationId xmlns:a16="http://schemas.microsoft.com/office/drawing/2014/main" id="{A169CF24-472C-4394-92CC-2C471B494081}"/>
              </a:ext>
            </a:extLst>
          </p:cNvPr>
          <p:cNvSpPr>
            <a:spLocks noGrp="1"/>
          </p:cNvSpPr>
          <p:nvPr>
            <p:ph type="title"/>
          </p:nvPr>
        </p:nvSpPr>
        <p:spPr/>
        <p:txBody>
          <a:bodyPr/>
          <a:lstStyle/>
          <a:p>
            <a:pPr algn="ctr"/>
            <a:r>
              <a:rPr lang="en-US" dirty="1">
                <a:solidFill>
                  <a:srgbClr val="C00000"/>
                </a:solidFill>
              </a:rPr>
              <a:t>Work Plan</a:t>
            </a:r>
          </a:p>
        </p:txBody>
      </p:sp>
    </p:spTree>
    <p:extLst>
      <p:ext uri="{BB962C8B-B14F-4D97-AF65-F5344CB8AC3E}">
        <p14:creationId xmlns:p14="http://schemas.microsoft.com/office/powerpoint/2010/main" val="2463204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20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752600"/>
          </a:xfrm>
        </p:spPr>
        <p:txBody>
          <a:bodyPr>
            <a:normAutofit/>
          </a:bodyPr>
          <a:lstStyle/>
          <a:p>
            <a:pPr algn="ctr"/>
            <a:r>
              <a:rPr lang="en-US" b="1" dirty="1">
                <a:solidFill>
                  <a:srgbClr val="C00000"/>
                </a:solidFill>
              </a:rPr>
              <a:t>Regulatory Innovation</a:t>
            </a:r>
            <a:br>
              <a:rPr lang="en-US" b="1" dirty="1">
                <a:solidFill>
                  <a:srgbClr val="C00000"/>
                </a:solidFill>
              </a:rPr>
            </a:br>
            <a:r>
              <a:rPr lang="en-US" b="1" dirty="1">
                <a:solidFill>
                  <a:srgbClr val="C00000"/>
                </a:solidFill>
              </a:rPr>
              <a:t>Working Group</a:t>
            </a:r>
          </a:p>
        </p:txBody>
      </p:sp>
      <p:sp>
        <p:nvSpPr>
          <p:cNvPr id="4" name="Content Placeholder 3">
            <a:extLst>
              <a:ext uri="{FF2B5EF4-FFF2-40B4-BE49-F238E27FC236}">
                <a16:creationId xmlns:a16="http://schemas.microsoft.com/office/drawing/2014/main" id="{F5F2AF5D-F31C-4A68-87CB-EB73D2FE16A0}"/>
              </a:ext>
            </a:extLst>
          </p:cNvPr>
          <p:cNvSpPr>
            <a:spLocks noGrp="1"/>
          </p:cNvSpPr>
          <p:nvPr>
            <p:ph idx="1"/>
          </p:nvPr>
        </p:nvSpPr>
        <p:spPr/>
        <p:txBody>
          <a:bodyPr>
            <a:normAutofit/>
          </a:bodyPr>
          <a:lstStyle/>
          <a:p>
            <a:pPr marL="0" indent="0">
              <a:buNone/>
            </a:pPr>
            <a:endParaRPr lang="en-US"/>
          </a:p>
          <a:p>
            <a:pPr marL="0" indent="0">
              <a:buNone/>
            </a:pPr>
            <a:endParaRPr lang="en-US" sz="4000"/>
          </a:p>
        </p:txBody>
      </p:sp>
      <p:pic>
        <p:nvPicPr>
          <p:cNvPr id="5" name="Picture 4">
            <a:extLst>
              <a:ext uri="{FF2B5EF4-FFF2-40B4-BE49-F238E27FC236}">
                <a16:creationId xmlns:a16="http://schemas.microsoft.com/office/drawing/2014/main" id="{B65CAED3-FE5B-4B41-A8A3-3238ECEA5F19}"/>
              </a:ext>
            </a:extLst>
          </p:cNvPr>
          <p:cNvPicPr>
            <a:picLocks noChangeAspect="1"/>
          </p:cNvPicPr>
          <p:nvPr/>
        </p:nvPicPr>
        <p:blipFill>
          <a:blip r:embed="rId3"/>
          <a:srcRect/>
          <a:stretch>
            <a:fillRect/>
          </a:stretch>
        </p:blipFill>
        <p:spPr>
          <a:xfrm>
            <a:off x="2209800" y="2362198"/>
            <a:ext cx="4572000" cy="2438401"/>
          </a:xfrm>
          <a:prstGeom prst="rect"/>
        </p:spPr>
      </p:pic>
    </p:spTree>
    <p:extLst>
      <p:ext uri="{BB962C8B-B14F-4D97-AF65-F5344CB8AC3E}">
        <p14:creationId xmlns:p14="http://schemas.microsoft.com/office/powerpoint/2010/main" val="3204796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250"/>
                                  </p:stCondLst>
                                  <p:childTnLst>
                                    <p:set>
                                      <p:cBhvr>
                                        <p:cTn id="6" dur="1" fill="hold">
                                          <p:stCondLst>
                                            <p:cond delay="0"/>
                                          </p:stCondLst>
                                        </p:cTn>
                                        <p:tgtEl>
                                          <p:spTgt spid="5">
                                            <p:bg/>
                                          </p:spTgt>
                                        </p:tgtEl>
                                        <p:attrNameLst>
                                          <p:attrName>style.visibility</p:attrName>
                                        </p:attrNameLst>
                                      </p:cBhvr>
                                      <p:to>
                                        <p:strVal val="visible"/>
                                      </p:to>
                                    </p:set>
                                    <p:animEffect transition="in" filter="strips(downLeft)">
                                      <p:cBhvr>
                                        <p:cTn id="7" dur="20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5FD8-B4E6-4F24-AD2E-4F0AFDAC6A05}"/>
              </a:ext>
            </a:extLst>
          </p:cNvPr>
          <p:cNvSpPr>
            <a:spLocks noGrp="1"/>
          </p:cNvSpPr>
          <p:nvPr>
            <p:ph idx="1"/>
          </p:nvPr>
        </p:nvSpPr>
        <p:spPr/>
        <p:txBody>
          <a:bodyPr>
            <a:normAutofit fontScale="92500" lnSpcReduction="20000"/>
          </a:bodyPr>
          <a:lstStyle/>
          <a:p>
            <a:r>
              <a:rPr lang="en-US" dirty="1"/>
              <a:t>Outreach to experts, review growing body of commentary and literature, and study what other states have done</a:t>
            </a:r>
          </a:p>
          <a:p>
            <a:pPr marL="0" indent="0">
              <a:buNone/>
            </a:pPr>
            <a:r>
              <a:rPr lang="en-US" dirty="1"/>
              <a:t> </a:t>
            </a:r>
          </a:p>
          <a:p>
            <a:r>
              <a:rPr lang="en-US" dirty="1"/>
              <a:t>The Working Group will initially study following topics: </a:t>
            </a:r>
          </a:p>
          <a:p>
            <a:endParaRPr lang="en-US"/>
          </a:p>
          <a:p>
            <a:pPr marL="365760" lvl="1" indent="0">
              <a:buNone/>
            </a:pPr>
            <a:r>
              <a:rPr lang="en-US" sz="2600" dirty="1">
                <a:solidFill>
                  <a:srgbClr val="C00000"/>
                </a:solidFill>
              </a:rPr>
              <a:t>o	What are the “needs” to be addressed and what 	“innovations” would best address such needs? </a:t>
            </a:r>
          </a:p>
          <a:p>
            <a:pPr marL="365760" lvl="1" indent="0">
              <a:buNone/>
            </a:pPr>
            <a:endParaRPr lang="en-US" sz="2600">
              <a:solidFill>
                <a:srgbClr val="C00000"/>
              </a:solidFill>
            </a:endParaRPr>
          </a:p>
          <a:p>
            <a:pPr marL="365760" lvl="1" indent="0">
              <a:buNone/>
            </a:pPr>
            <a:r>
              <a:rPr lang="en-US" sz="2600" dirty="1">
                <a:solidFill>
                  <a:srgbClr val="C00000"/>
                </a:solidFill>
              </a:rPr>
              <a:t>o	Should New York create a “Sandbox” to test proposed 	innovations, and, if so, how?  </a:t>
            </a:r>
          </a:p>
          <a:p>
            <a:pPr marL="365760" lvl="1" indent="0">
              <a:buNone/>
            </a:pPr>
            <a:endParaRPr lang="en-US" sz="2600">
              <a:solidFill>
                <a:srgbClr val="C00000"/>
              </a:solidFill>
            </a:endParaRPr>
          </a:p>
          <a:p>
            <a:pPr marL="365760" lvl="1" indent="0">
              <a:buNone/>
            </a:pPr>
            <a:r>
              <a:rPr lang="en-US" sz="2600" dirty="1">
                <a:solidFill>
                  <a:srgbClr val="C00000"/>
                </a:solidFill>
              </a:rPr>
              <a:t>o	Should the Court Navigator program be expanded 	beyond housing Court and debt collection matters? </a:t>
            </a:r>
          </a:p>
          <a:p>
            <a:endParaRPr lang="en-US"/>
          </a:p>
          <a:p>
            <a:endParaRPr lang="en-US"/>
          </a:p>
        </p:txBody>
      </p:sp>
      <p:sp>
        <p:nvSpPr>
          <p:cNvPr id="3" name="Title 2">
            <a:extLst>
              <a:ext uri="{FF2B5EF4-FFF2-40B4-BE49-F238E27FC236}">
                <a16:creationId xmlns:a16="http://schemas.microsoft.com/office/drawing/2014/main" id="{3DA472EA-0578-4E9B-BBE5-3AEFA9FB25E6}"/>
              </a:ext>
            </a:extLst>
          </p:cNvPr>
          <p:cNvSpPr>
            <a:spLocks noGrp="1"/>
          </p:cNvSpPr>
          <p:nvPr>
            <p:ph type="title"/>
          </p:nvPr>
        </p:nvSpPr>
        <p:spPr/>
        <p:txBody>
          <a:bodyPr/>
          <a:lstStyle/>
          <a:p>
            <a:pPr algn="ctr"/>
            <a:r>
              <a:rPr lang="en-US" dirty="1">
                <a:solidFill>
                  <a:srgbClr val="C00000"/>
                </a:solidFill>
              </a:rPr>
              <a:t>Work Plan</a:t>
            </a:r>
          </a:p>
        </p:txBody>
      </p:sp>
    </p:spTree>
    <p:extLst>
      <p:ext uri="{BB962C8B-B14F-4D97-AF65-F5344CB8AC3E}">
        <p14:creationId xmlns:p14="http://schemas.microsoft.com/office/powerpoint/2010/main" val="14272795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1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1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295400"/>
          </a:xfrm>
        </p:spPr>
        <p:txBody>
          <a:bodyPr>
            <a:normAutofit fontScale="90000"/>
          </a:bodyPr>
          <a:lstStyle/>
          <a:p>
            <a:pPr algn="ctr"/>
            <a:r>
              <a:rPr lang="en-US" b="1" dirty="1">
                <a:solidFill>
                  <a:srgbClr val="C00000"/>
                </a:solidFill>
              </a:rPr>
              <a:t>Structural Innovation </a:t>
            </a:r>
            <a:br>
              <a:rPr lang="en-US" b="1" dirty="1">
                <a:solidFill>
                  <a:srgbClr val="C00000"/>
                </a:solidFill>
              </a:rPr>
            </a:br>
            <a:r>
              <a:rPr lang="en-US" b="1" dirty="1">
                <a:solidFill>
                  <a:srgbClr val="C00000"/>
                </a:solidFill>
              </a:rPr>
              <a:t>Working Group</a:t>
            </a:r>
          </a:p>
        </p:txBody>
      </p:sp>
      <p:pic>
        <p:nvPicPr>
          <p:cNvPr id="5" name="Content Placeholder 4">
            <a:extLst>
              <a:ext uri="{FF2B5EF4-FFF2-40B4-BE49-F238E27FC236}">
                <a16:creationId xmlns:a16="http://schemas.microsoft.com/office/drawing/2014/main" id="{A1829BEF-5830-40FB-B62C-3FD33004949C}"/>
              </a:ext>
            </a:extLst>
          </p:cNvPr>
          <p:cNvPicPr>
            <a:picLocks noGrp="1" noChangeAspect="1"/>
          </p:cNvPicPr>
          <p:nvPr>
            <p:ph idx="1"/>
          </p:nvPr>
        </p:nvPicPr>
        <p:blipFill>
          <a:blip r:embed="rId3"/>
          <a:srcRect/>
          <a:stretch>
            <a:fillRect/>
          </a:stretch>
        </p:blipFill>
        <p:spPr>
          <a:xfrm>
            <a:off x="1641231" y="1828800"/>
            <a:ext cx="5861538" cy="4495800"/>
          </a:xfrm>
          <a:prstGeom prst="rect"/>
        </p:spPr>
      </p:pic>
    </p:spTree>
    <p:extLst>
      <p:ext uri="{BB962C8B-B14F-4D97-AF65-F5344CB8AC3E}">
        <p14:creationId xmlns:p14="http://schemas.microsoft.com/office/powerpoint/2010/main" val="26577915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25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Effect transition="in" filter="fade">
                                      <p:cBhvr>
                                        <p:cTn id="9" dur="10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09929B-A47F-4C2A-8E04-51FA073F5C7E}"/>
              </a:ext>
            </a:extLst>
          </p:cNvPr>
          <p:cNvSpPr>
            <a:spLocks noGrp="1"/>
          </p:cNvSpPr>
          <p:nvPr>
            <p:ph idx="1"/>
          </p:nvPr>
        </p:nvSpPr>
        <p:spPr>
          <a:xfrm>
            <a:off x="1447799" y="1371600"/>
            <a:ext cx="6172201" cy="4876800"/>
          </a:xfrm>
        </p:spPr>
        <p:txBody>
          <a:bodyPr>
            <a:normAutofit fontScale="40000" lnSpcReduction="20000"/>
          </a:bodyPr>
          <a:lstStyle/>
          <a:p>
            <a:endParaRPr lang="en-US" sz="3500" b="1"/>
          </a:p>
          <a:p>
            <a:pPr marL="0" indent="0">
              <a:buNone/>
            </a:pPr>
            <a:r>
              <a:rPr lang="en-US" sz="3500" b="1" dirty="1"/>
              <a:t>      Chair: </a:t>
            </a:r>
          </a:p>
          <a:p>
            <a:pPr marL="0" indent="0">
              <a:buNone/>
            </a:pPr>
            <a:r>
              <a:rPr lang="en-US" sz="3500" b="1" dirty="1"/>
              <a:t>      Henry M. Greenberg</a:t>
            </a:r>
          </a:p>
          <a:p>
            <a:pPr marL="0" indent="0">
              <a:buNone/>
            </a:pPr>
            <a:r>
              <a:rPr lang="en-US" sz="3500" b="1" dirty="1"/>
              <a:t> </a:t>
            </a:r>
          </a:p>
          <a:p>
            <a:pPr marL="0" indent="0">
              <a:buNone/>
            </a:pPr>
            <a:r>
              <a:rPr lang="en-US" sz="3500" b="1" dirty="1"/>
              <a:t>      Members: </a:t>
            </a:r>
          </a:p>
          <a:p>
            <a:pPr marL="0" indent="0">
              <a:buNone/>
            </a:pPr>
            <a:r>
              <a:rPr lang="en-US" sz="3500" b="1" dirty="1"/>
              <a:t>      Hon. Rolando T. Acosta 	Seymour James, Esq. </a:t>
            </a:r>
          </a:p>
          <a:p>
            <a:pPr marL="0" indent="0">
              <a:buNone/>
            </a:pPr>
            <a:r>
              <a:rPr lang="en-US" sz="3500" b="1" dirty="1"/>
              <a:t>      Hon. Ariel E. Belen	Brad S. Karp, Esq. </a:t>
            </a:r>
          </a:p>
          <a:p>
            <a:pPr marL="0" indent="0">
              <a:buNone/>
            </a:pPr>
            <a:r>
              <a:rPr lang="en-US" sz="3500" b="1" dirty="1"/>
              <a:t>      Mark A. Berman, Esq. 	Roger Juan Maldonado, Esq.</a:t>
            </a:r>
          </a:p>
          <a:p>
            <a:pPr marL="0" indent="0">
              <a:buNone/>
            </a:pPr>
            <a:r>
              <a:rPr lang="en-US" sz="3500" b="1" dirty="1"/>
              <a:t>      T. Andrew Brown, Esq. 	Hon. Edwina G. Mendelson  </a:t>
            </a:r>
          </a:p>
          <a:p>
            <a:pPr marL="0" indent="0">
              <a:buNone/>
            </a:pPr>
            <a:r>
              <a:rPr lang="en-US" sz="3500" b="1" dirty="1"/>
              <a:t>      Hon. Anthony Cannataro	Laurette D. Mulry</a:t>
            </a:r>
          </a:p>
          <a:p>
            <a:pPr marL="0" indent="0">
              <a:buNone/>
            </a:pPr>
            <a:r>
              <a:rPr lang="en-US" sz="3500" b="1" dirty="1"/>
              <a:t>      Hon. Michael V. Coccoma 	Jack Newton </a:t>
            </a:r>
          </a:p>
          <a:p>
            <a:pPr marL="0" indent="0">
              <a:buNone/>
            </a:pPr>
            <a:r>
              <a:rPr lang="en-US" sz="3500" b="1" dirty="1"/>
              <a:t>      Mylan L. Denerstein, Esq. 	Sharon M. Porcellio, Esq. </a:t>
            </a:r>
          </a:p>
          <a:p>
            <a:pPr marL="0" indent="0">
              <a:buNone/>
            </a:pPr>
            <a:r>
              <a:rPr lang="en-US" sz="3500" b="1" dirty="1"/>
              <a:t>      Hon. Craig J. Doran  	Paul C. Sanuders, Esq. </a:t>
            </a:r>
          </a:p>
          <a:p>
            <a:pPr marL="0" indent="0">
              <a:buNone/>
            </a:pPr>
            <a:r>
              <a:rPr lang="en-US" sz="3500" b="1" dirty="1"/>
              <a:t>      Richard A. Edlin, Esq. 	Paul Shechtman, Esq.</a:t>
            </a:r>
          </a:p>
          <a:p>
            <a:pPr marL="0" indent="0">
              <a:buNone/>
            </a:pPr>
            <a:r>
              <a:rPr lang="en-US" sz="3500" b="1" dirty="1"/>
              <a:t>      Hon. Michael J. Garcia	Michael A. Simons, Esq. </a:t>
            </a:r>
          </a:p>
          <a:p>
            <a:pPr marL="0" indent="0">
              <a:buNone/>
            </a:pPr>
            <a:r>
              <a:rPr lang="en-US" sz="3500" b="1" dirty="1"/>
              <a:t>      Robert J. Giuffra, Jr., Esq 	Hon. Madeline Singas </a:t>
            </a:r>
          </a:p>
          <a:p>
            <a:pPr marL="0" indent="0">
              <a:buNone/>
            </a:pPr>
            <a:r>
              <a:rPr lang="en-US" sz="3500" b="1" dirty="1"/>
              <a:t>      Dennis E. Glazer, Esq. 	Hon. Leslie E. Stein </a:t>
            </a:r>
          </a:p>
          <a:p>
            <a:pPr marL="0" indent="0">
              <a:buNone/>
            </a:pPr>
            <a:r>
              <a:rPr lang="en-US" sz="3500" b="1" dirty="1"/>
              <a:t>      Alecia Walters-Hinds, Esq.      	Edward A. Steinberg, Esq.	</a:t>
            </a:r>
          </a:p>
          <a:p>
            <a:pPr marL="0" indent="0">
              <a:buNone/>
            </a:pPr>
            <a:r>
              <a:rPr lang="en-US" sz="3500" b="1" dirty="1"/>
              <a:t>      Hon. Timothy C. Idoni	Ari Ezra Waldman, Esq.</a:t>
            </a:r>
          </a:p>
          <a:p>
            <a:pPr marL="0" indent="0">
              <a:buNone/>
            </a:pPr>
            <a:endParaRPr lang="en-US" sz="3500" b="1"/>
          </a:p>
          <a:p>
            <a:endParaRPr lang="en-US"/>
          </a:p>
        </p:txBody>
      </p:sp>
      <p:sp>
        <p:nvSpPr>
          <p:cNvPr id="3" name="Title 2">
            <a:extLst>
              <a:ext uri="{FF2B5EF4-FFF2-40B4-BE49-F238E27FC236}">
                <a16:creationId xmlns:a16="http://schemas.microsoft.com/office/drawing/2014/main" id="{F081B84F-219D-4171-8B59-84912EBABB15}"/>
              </a:ext>
            </a:extLst>
          </p:cNvPr>
          <p:cNvSpPr>
            <a:spLocks noGrp="1"/>
          </p:cNvSpPr>
          <p:nvPr>
            <p:ph type="title"/>
          </p:nvPr>
        </p:nvSpPr>
        <p:spPr/>
        <p:txBody>
          <a:bodyPr>
            <a:noAutofit/>
          </a:bodyPr>
          <a:lstStyle/>
          <a:p>
            <a:pPr algn="ctr"/>
            <a:br>
              <a:rPr lang="en-US" sz="6000" b="1" dirty="1">
                <a:solidFill>
                  <a:srgbClr val="C00000"/>
                </a:solidFill>
              </a:rPr>
            </a:br>
            <a:r>
              <a:rPr lang="en-US" sz="6000" b="1" dirty="1">
                <a:solidFill>
                  <a:srgbClr val="C00000"/>
                </a:solidFill>
              </a:rPr>
              <a:t>The Commission</a:t>
            </a:r>
          </a:p>
        </p:txBody>
      </p:sp>
    </p:spTree>
    <p:extLst>
      <p:ext uri="{BB962C8B-B14F-4D97-AF65-F5344CB8AC3E}">
        <p14:creationId xmlns:p14="http://schemas.microsoft.com/office/powerpoint/2010/main" val="112262680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E6BC5-DB57-476A-A428-5947A4C5DA6E}"/>
              </a:ext>
            </a:extLst>
          </p:cNvPr>
          <p:cNvSpPr>
            <a:spLocks noGrp="1"/>
          </p:cNvSpPr>
          <p:nvPr>
            <p:ph idx="1"/>
          </p:nvPr>
        </p:nvSpPr>
        <p:spPr/>
        <p:txBody>
          <a:bodyPr>
            <a:normAutofit fontScale="85000" lnSpcReduction="20000"/>
          </a:bodyPr>
          <a:lstStyle/>
          <a:p>
            <a:r>
              <a:rPr lang="en-US" dirty="1"/>
              <a:t>Survey of Administrative Judges, requesting  identification of the most critical structural/operational issues they confront  </a:t>
            </a:r>
          </a:p>
          <a:p>
            <a:endParaRPr lang="en-US"/>
          </a:p>
          <a:p>
            <a:r>
              <a:rPr lang="en-US" dirty="1"/>
              <a:t>Consulting senior officials in the Office of Court Administration  </a:t>
            </a:r>
          </a:p>
          <a:p>
            <a:endParaRPr lang="en-US"/>
          </a:p>
          <a:p>
            <a:r>
              <a:rPr lang="en-US" dirty="1"/>
              <a:t>Outreach to stakeholders, including New York State Association of Counties, District Attorneys Association, Public Defenders Association, County Attorneys, Sheriffs and other county agencies</a:t>
            </a:r>
          </a:p>
          <a:p>
            <a:endParaRPr lang="en-US"/>
          </a:p>
          <a:p>
            <a:r>
              <a:rPr lang="en-US" dirty="1"/>
              <a:t>Seeking information from experts, including the National Center for State Courts and the ABA’s Center for Innovation</a:t>
            </a:r>
          </a:p>
          <a:p>
            <a:endParaRPr lang="en-US"/>
          </a:p>
          <a:p>
            <a:r>
              <a:rPr lang="en-US" dirty="1"/>
              <a:t>Implement Statewide e-filing system</a:t>
            </a:r>
          </a:p>
          <a:p>
            <a:endParaRPr lang="en-US"/>
          </a:p>
          <a:p>
            <a:endParaRPr lang="en-US"/>
          </a:p>
        </p:txBody>
      </p:sp>
      <p:sp>
        <p:nvSpPr>
          <p:cNvPr id="3" name="Title 2">
            <a:extLst>
              <a:ext uri="{FF2B5EF4-FFF2-40B4-BE49-F238E27FC236}">
                <a16:creationId xmlns:a16="http://schemas.microsoft.com/office/drawing/2014/main" id="{8285F92C-A23C-490B-BD3C-3EADA2324B27}"/>
              </a:ext>
            </a:extLst>
          </p:cNvPr>
          <p:cNvSpPr>
            <a:spLocks noGrp="1"/>
          </p:cNvSpPr>
          <p:nvPr>
            <p:ph type="title"/>
          </p:nvPr>
        </p:nvSpPr>
        <p:spPr/>
        <p:txBody>
          <a:bodyPr/>
          <a:lstStyle/>
          <a:p>
            <a:pPr algn="ctr"/>
            <a:r>
              <a:rPr lang="en-US" dirty="1">
                <a:solidFill>
                  <a:srgbClr val="C00000"/>
                </a:solidFill>
              </a:rPr>
              <a:t>Work Plan</a:t>
            </a:r>
          </a:p>
        </p:txBody>
      </p:sp>
    </p:spTree>
    <p:extLst>
      <p:ext uri="{BB962C8B-B14F-4D97-AF65-F5344CB8AC3E}">
        <p14:creationId xmlns:p14="http://schemas.microsoft.com/office/powerpoint/2010/main" val="20470962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1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1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1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1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ldLvl="1" build="p"/>
    </p:bld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524000"/>
          </a:xfrm>
        </p:spPr>
        <p:txBody>
          <a:bodyPr>
            <a:normAutofit fontScale="90000"/>
          </a:bodyPr>
          <a:lstStyle/>
          <a:p>
            <a:pPr algn="ctr"/>
            <a:br>
              <a:rPr lang="en-US" b="1" dirty="1">
                <a:solidFill>
                  <a:srgbClr val="C00000"/>
                </a:solidFill>
              </a:rPr>
            </a:br>
            <a:br>
              <a:rPr lang="en-US" b="1" dirty="1">
                <a:solidFill>
                  <a:srgbClr val="C00000"/>
                </a:solidFill>
              </a:rPr>
            </a:br>
            <a:r>
              <a:rPr lang="en-US" b="1" dirty="1">
                <a:solidFill>
                  <a:srgbClr val="C00000"/>
                </a:solidFill>
              </a:rPr>
              <a:t>Trials </a:t>
            </a:r>
            <a:br>
              <a:rPr lang="en-US" b="1" dirty="1">
                <a:solidFill>
                  <a:srgbClr val="C00000"/>
                </a:solidFill>
              </a:rPr>
            </a:br>
            <a:r>
              <a:rPr lang="en-US" b="1" dirty="1">
                <a:solidFill>
                  <a:srgbClr val="C00000"/>
                </a:solidFill>
              </a:rPr>
              <a:t>Working Group</a:t>
            </a:r>
          </a:p>
        </p:txBody>
      </p:sp>
      <p:pic>
        <p:nvPicPr>
          <p:cNvPr id="5" name="Content Placeholder 4">
            <a:extLst>
              <a:ext uri="{FF2B5EF4-FFF2-40B4-BE49-F238E27FC236}">
                <a16:creationId xmlns:a16="http://schemas.microsoft.com/office/drawing/2014/main" id="{FEAC48A4-BA91-461C-8B72-BAE865D064E2}"/>
              </a:ext>
            </a:extLst>
          </p:cNvPr>
          <p:cNvPicPr>
            <a:picLocks noGrp="1" noChangeAspect="1"/>
          </p:cNvPicPr>
          <p:nvPr>
            <p:ph idx="1"/>
          </p:nvPr>
        </p:nvPicPr>
        <p:blipFill>
          <a:blip r:embed="rId3"/>
          <a:srcRect/>
          <a:stretch>
            <a:fillRect/>
          </a:stretch>
        </p:blipFill>
        <p:spPr>
          <a:xfrm>
            <a:off x="457200" y="2015947"/>
            <a:ext cx="8229600" cy="3588105"/>
          </a:xfrm>
        </p:spPr>
      </p:pic>
    </p:spTree>
    <p:extLst>
      <p:ext uri="{BB962C8B-B14F-4D97-AF65-F5344CB8AC3E}">
        <p14:creationId xmlns:p14="http://schemas.microsoft.com/office/powerpoint/2010/main" val="39704858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750" fill="hold"/>
                                        <p:tgtEl>
                                          <p:spTgt spid="5">
                                            <p:bg/>
                                          </p:spTgt>
                                        </p:tgtEl>
                                        <p:attrNameLst>
                                          <p:attrName>ppt_w</p:attrName>
                                        </p:attrNameLst>
                                      </p:cBhvr>
                                      <p:tavLst>
                                        <p:tav tm="0">
                                          <p:val>
                                            <p:fltVal val="0"/>
                                          </p:val>
                                        </p:tav>
                                        <p:tav tm="100000">
                                          <p:val>
                                            <p:strVal val="#ppt_w"/>
                                          </p:val>
                                        </p:tav>
                                      </p:tavLst>
                                    </p:anim>
                                    <p:anim calcmode="lin" valueType="num">
                                      <p:cBhvr>
                                        <p:cTn id="8" dur="1750" fill="hold"/>
                                        <p:tgtEl>
                                          <p:spTgt spid="5">
                                            <p:bg/>
                                          </p:spTgt>
                                        </p:tgtEl>
                                        <p:attrNameLst>
                                          <p:attrName>ppt_h</p:attrName>
                                        </p:attrNameLst>
                                      </p:cBhvr>
                                      <p:tavLst>
                                        <p:tav tm="0">
                                          <p:val>
                                            <p:fltVal val="0"/>
                                          </p:val>
                                        </p:tav>
                                        <p:tav tm="100000">
                                          <p:val>
                                            <p:strVal val="#ppt_h"/>
                                          </p:val>
                                        </p:tav>
                                      </p:tavLst>
                                    </p:anim>
                                    <p:anim calcmode="lin" valueType="num">
                                      <p:cBhvr>
                                        <p:cTn id="9" dur="1750" fill="hold"/>
                                        <p:tgtEl>
                                          <p:spTgt spid="5">
                                            <p:bg/>
                                          </p:spTgt>
                                        </p:tgtEl>
                                        <p:attrNameLst>
                                          <p:attrName>style.rotation</p:attrName>
                                        </p:attrNameLst>
                                      </p:cBhvr>
                                      <p:tavLst>
                                        <p:tav tm="0">
                                          <p:val>
                                            <p:fltVal val="90"/>
                                          </p:val>
                                        </p:tav>
                                        <p:tav tm="100000">
                                          <p:val>
                                            <p:fltVal val="0"/>
                                          </p:val>
                                        </p:tav>
                                      </p:tavLst>
                                    </p:anim>
                                    <p:animEffect transition="in" filter="fade">
                                      <p:cBhvr>
                                        <p:cTn id="10" dur="175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82CB35-862B-4C26-A86A-77A8542DCC42}"/>
              </a:ext>
            </a:extLst>
          </p:cNvPr>
          <p:cNvSpPr>
            <a:spLocks noGrp="1"/>
          </p:cNvSpPr>
          <p:nvPr>
            <p:ph idx="1"/>
          </p:nvPr>
        </p:nvSpPr>
        <p:spPr/>
        <p:txBody>
          <a:bodyPr/>
          <a:lstStyle/>
          <a:p>
            <a:endParaRPr lang="en-US"/>
          </a:p>
          <a:p>
            <a:r>
              <a:rPr lang="en-US" sz="3200" dirty="1"/>
              <a:t>Improving Grand Jury Practice</a:t>
            </a:r>
          </a:p>
          <a:p>
            <a:endParaRPr lang="en-US" sz="3200"/>
          </a:p>
          <a:p>
            <a:r>
              <a:rPr lang="en-US" sz="3200" dirty="1"/>
              <a:t>Trials of the Future</a:t>
            </a:r>
          </a:p>
          <a:p>
            <a:endParaRPr lang="en-US" sz="3200"/>
          </a:p>
          <a:p>
            <a:r>
              <a:rPr lang="en-US" sz="3200" dirty="1"/>
              <a:t>Improving/Streamlining Presentation of Evidence </a:t>
            </a:r>
          </a:p>
        </p:txBody>
      </p:sp>
      <p:sp>
        <p:nvSpPr>
          <p:cNvPr id="3" name="Title 2">
            <a:extLst>
              <a:ext uri="{FF2B5EF4-FFF2-40B4-BE49-F238E27FC236}">
                <a16:creationId xmlns:a16="http://schemas.microsoft.com/office/drawing/2014/main" id="{062AFEF7-DD8A-4BD1-96E7-DFD80E91ABC5}"/>
              </a:ext>
            </a:extLst>
          </p:cNvPr>
          <p:cNvSpPr>
            <a:spLocks noGrp="1"/>
          </p:cNvSpPr>
          <p:nvPr>
            <p:ph type="title"/>
          </p:nvPr>
        </p:nvSpPr>
        <p:spPr/>
        <p:txBody>
          <a:bodyPr/>
          <a:lstStyle/>
          <a:p>
            <a:pPr algn="ctr"/>
            <a:r>
              <a:rPr lang="en-US" dirty="1">
                <a:solidFill>
                  <a:srgbClr val="C00000"/>
                </a:solidFill>
              </a:rPr>
              <a:t>Work Plan</a:t>
            </a:r>
          </a:p>
        </p:txBody>
      </p:sp>
    </p:spTree>
    <p:extLst>
      <p:ext uri="{BB962C8B-B14F-4D97-AF65-F5344CB8AC3E}">
        <p14:creationId xmlns:p14="http://schemas.microsoft.com/office/powerpoint/2010/main" val="23508242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anim calcmode="lin" valueType="num">
                                      <p:cBhvr>
                                        <p:cTn id="8"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anim calcmode="lin" valueType="num">
                                      <p:cBhvr>
                                        <p:cTn id="13"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2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2000"/>
                                        <p:tgtEl>
                                          <p:spTgt spid="2">
                                            <p:txEl>
                                              <p:pRg st="5" end="5"/>
                                            </p:txEl>
                                          </p:spTgt>
                                        </p:tgtEl>
                                      </p:cBhvr>
                                    </p:animEffect>
                                    <p:anim calcmode="lin" valueType="num">
                                      <p:cBhvr>
                                        <p:cTn id="1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2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nvPr>
        </p:nvSpPr>
        <p:spPr>
          <a:xfrm>
            <a:off x="457200" y="433752"/>
            <a:ext cx="8229600" cy="1242648"/>
          </a:xfrm>
        </p:spPr>
        <p:txBody>
          <a:bodyPr>
            <a:normAutofit fontScale="90000"/>
          </a:bodyPr>
          <a:lstStyle/>
          <a:p>
            <a:pPr algn="ctr"/>
            <a:r>
              <a:rPr lang="en-US" b="1" dirty="1">
                <a:solidFill>
                  <a:srgbClr val="C00000"/>
                </a:solidFill>
              </a:rPr>
              <a:t>Appellate Practice</a:t>
            </a:r>
            <a:br>
              <a:rPr lang="en-US" b="1" dirty="1">
                <a:solidFill>
                  <a:srgbClr val="C00000"/>
                </a:solidFill>
              </a:rPr>
            </a:br>
            <a:r>
              <a:rPr lang="en-US" b="1" dirty="1">
                <a:solidFill>
                  <a:srgbClr val="C00000"/>
                </a:solidFill>
              </a:rPr>
              <a:t>Working Group</a:t>
            </a:r>
          </a:p>
        </p:txBody>
      </p:sp>
      <p:sp>
        <p:nvSpPr>
          <p:cNvPr id="4" name="Content Placeholder 3">
            <a:extLst>
              <a:ext uri="{FF2B5EF4-FFF2-40B4-BE49-F238E27FC236}">
                <a16:creationId xmlns:a16="http://schemas.microsoft.com/office/drawing/2014/main" id="{F5F2AF5D-F31C-4A68-87CB-EB73D2FE16A0}"/>
              </a:ext>
            </a:extLst>
          </p:cNvPr>
          <p:cNvSpPr>
            <a:spLocks noGrp="1"/>
          </p:cNvSpPr>
          <p:nvPr>
            <p:ph idx="1"/>
          </p:nvPr>
        </p:nvSpPr>
        <p:spPr>
          <a:xfrm>
            <a:off x="-3816474" y="433753"/>
            <a:ext cx="18556318" cy="8440615"/>
          </a:xfrm>
        </p:spPr>
        <p:txBody>
          <a:bodyPr>
            <a:normAutofit/>
          </a:bodyPr>
          <a:lstStyle/>
          <a:p>
            <a:pPr marL="0" indent="0">
              <a:buNone/>
            </a:pPr>
            <a:endParaRPr lang="en-US"/>
          </a:p>
          <a:p>
            <a:pPr marL="0" indent="0">
              <a:buNone/>
            </a:pPr>
            <a:endParaRPr lang="en-US" sz="4000"/>
          </a:p>
        </p:txBody>
      </p:sp>
      <p:pic>
        <p:nvPicPr>
          <p:cNvPr id="2050" name="Picture 2" descr="D.C. Court of Appeals Zoom Oral Arguments - June 3, 2020 - YouTube">
            <a:extLst>
              <a:ext uri="{FF2B5EF4-FFF2-40B4-BE49-F238E27FC236}">
                <a16:creationId xmlns:a16="http://schemas.microsoft.com/office/drawing/2014/main" id="{21AC8EC0-7409-48DA-9064-3EE860E63C0A}"/>
              </a:ext>
            </a:extLst>
          </p:cNvPr>
          <p:cNvPicPr>
            <a:picLocks noChangeAspect="1" noChangeArrowheads="1"/>
          </p:cNvPicPr>
          <p:nvPr/>
        </p:nvPicPr>
        <p:blipFill>
          <a:blip r:embed="rId3"/>
          <a:srcRect/>
          <a:stretch>
            <a:fillRect/>
          </a:stretch>
        </p:blipFill>
        <p:spPr>
          <a:xfrm>
            <a:off x="2057401" y="2057401"/>
            <a:ext cx="5562600" cy="3429000"/>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1097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bg/>
                                          </p:spTgt>
                                        </p:tgtEl>
                                        <p:attrNameLst>
                                          <p:attrName>style.visibility</p:attrName>
                                        </p:attrNameLst>
                                      </p:cBhvr>
                                      <p:to>
                                        <p:strVal val="visible"/>
                                      </p:to>
                                    </p:set>
                                    <p:animEffect transition="in" filter="randombar(horizontal)">
                                      <p:cBhvr>
                                        <p:cTn id="7" dur="1500"/>
                                        <p:tgtEl>
                                          <p:spTgt spid="205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33330D-3957-46EC-B339-3B718742FB1F}"/>
              </a:ext>
            </a:extLst>
          </p:cNvPr>
          <p:cNvSpPr>
            <a:spLocks noGrp="1"/>
          </p:cNvSpPr>
          <p:nvPr>
            <p:ph idx="1"/>
          </p:nvPr>
        </p:nvSpPr>
        <p:spPr/>
        <p:txBody>
          <a:bodyPr>
            <a:normAutofit fontScale="92500" lnSpcReduction="10000"/>
          </a:bodyPr>
          <a:lstStyle/>
          <a:p>
            <a:pPr lvl="0">
              <a:buClr>
                <a:srgbClr val="F3A447"/>
              </a:buClr>
            </a:pPr>
            <a:r>
              <a:rPr lang="en-US" sz="2800" dirty="1">
                <a:solidFill>
                  <a:srgbClr val="2C2900"/>
                </a:solidFill>
              </a:rPr>
              <a:t>Bring appellate courts to the same technological baseline</a:t>
            </a:r>
            <a:r>
              <a:rPr lang="en-US" dirty="1"/>
              <a:t>.</a:t>
            </a:r>
          </a:p>
          <a:p>
            <a:pPr lvl="0">
              <a:buClr>
                <a:srgbClr val="F3A447"/>
              </a:buClr>
            </a:pPr>
            <a:endParaRPr lang="en-US"/>
          </a:p>
          <a:p>
            <a:pPr lvl="0"/>
            <a:r>
              <a:rPr lang="en-US" sz="2800" dirty="1"/>
              <a:t>Disseminate best practices, including:</a:t>
            </a:r>
            <a:endParaRPr lang="en-US" sz="2000"/>
          </a:p>
          <a:p>
            <a:endParaRPr lang="en-US" sz="2000"/>
          </a:p>
          <a:p>
            <a:pPr lvl="1"/>
            <a:r>
              <a:rPr lang="en-US" dirty="1">
                <a:solidFill>
                  <a:srgbClr val="FF0000"/>
                </a:solidFill>
              </a:rPr>
              <a:t>Hardware</a:t>
            </a:r>
            <a:endParaRPr lang="en-US" sz="1800">
              <a:solidFill>
                <a:srgbClr val="FF0000"/>
              </a:solidFill>
            </a:endParaRPr>
          </a:p>
          <a:p>
            <a:pPr lvl="1"/>
            <a:r>
              <a:rPr lang="en-US" dirty="1">
                <a:solidFill>
                  <a:srgbClr val="FF0000"/>
                </a:solidFill>
              </a:rPr>
              <a:t>Software</a:t>
            </a:r>
            <a:endParaRPr lang="en-US" sz="1800">
              <a:solidFill>
                <a:srgbClr val="FF0000"/>
              </a:solidFill>
            </a:endParaRPr>
          </a:p>
          <a:p>
            <a:pPr lvl="1"/>
            <a:r>
              <a:rPr lang="en-US" dirty="1">
                <a:solidFill>
                  <a:srgbClr val="FF0000"/>
                </a:solidFill>
              </a:rPr>
              <a:t>Cybersecurity</a:t>
            </a:r>
            <a:endParaRPr lang="en-US" sz="1800">
              <a:solidFill>
                <a:srgbClr val="FF0000"/>
              </a:solidFill>
            </a:endParaRPr>
          </a:p>
          <a:p>
            <a:pPr lvl="1"/>
            <a:r>
              <a:rPr lang="en-US" dirty="1">
                <a:solidFill>
                  <a:srgbClr val="FF0000"/>
                </a:solidFill>
              </a:rPr>
              <a:t>Establish help desk ticketing system</a:t>
            </a:r>
            <a:endParaRPr lang="en-US" sz="1800">
              <a:solidFill>
                <a:srgbClr val="FF0000"/>
              </a:solidFill>
            </a:endParaRPr>
          </a:p>
          <a:p>
            <a:pPr lvl="1"/>
            <a:r>
              <a:rPr lang="en-US" dirty="1">
                <a:solidFill>
                  <a:srgbClr val="FF0000"/>
                </a:solidFill>
              </a:rPr>
              <a:t>Staff training</a:t>
            </a:r>
            <a:endParaRPr lang="en-US" sz="1800">
              <a:solidFill>
                <a:srgbClr val="FF0000"/>
              </a:solidFill>
            </a:endParaRPr>
          </a:p>
          <a:p>
            <a:endParaRPr lang="en-US"/>
          </a:p>
          <a:p>
            <a:r>
              <a:rPr lang="en-US" dirty="1"/>
              <a:t>Engage in future planning and think outside the box.</a:t>
            </a:r>
          </a:p>
        </p:txBody>
      </p:sp>
      <p:sp>
        <p:nvSpPr>
          <p:cNvPr id="3" name="Title 2">
            <a:extLst>
              <a:ext uri="{FF2B5EF4-FFF2-40B4-BE49-F238E27FC236}">
                <a16:creationId xmlns:a16="http://schemas.microsoft.com/office/drawing/2014/main" id="{A2A55016-BBB0-438E-B8AA-894816F1EAD4}"/>
              </a:ext>
            </a:extLst>
          </p:cNvPr>
          <p:cNvSpPr>
            <a:spLocks noGrp="1"/>
          </p:cNvSpPr>
          <p:nvPr>
            <p:ph type="title"/>
          </p:nvPr>
        </p:nvSpPr>
        <p:spPr/>
        <p:txBody>
          <a:bodyPr/>
          <a:lstStyle/>
          <a:p>
            <a:pPr algn="ctr"/>
            <a:r>
              <a:rPr lang="en-US" dirty="1">
                <a:solidFill>
                  <a:srgbClr val="C00000"/>
                </a:solidFill>
              </a:rPr>
              <a:t>Work Plan</a:t>
            </a:r>
          </a:p>
        </p:txBody>
      </p:sp>
    </p:spTree>
    <p:extLst>
      <p:ext uri="{BB962C8B-B14F-4D97-AF65-F5344CB8AC3E}">
        <p14:creationId xmlns:p14="http://schemas.microsoft.com/office/powerpoint/2010/main" val="2883187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2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2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2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2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2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2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2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2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2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2500" fill="hold"/>
                                        <p:tgtEl>
                                          <p:spTgt spid="2">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2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2500" fill="hold"/>
                                        <p:tgtEl>
                                          <p:spTgt spid="2">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2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6" dur="2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2DD07-7ECC-4E3E-A4E1-977202729E9D}"/>
              </a:ext>
            </a:extLst>
          </p:cNvPr>
          <p:cNvSpPr>
            <a:spLocks noGrp="1"/>
          </p:cNvSpPr>
          <p:nvPr>
            <p:ph type="title"/>
          </p:nvPr>
        </p:nvSpPr>
        <p:spPr>
          <a:xfrm>
            <a:off x="57807" y="-533400"/>
            <a:ext cx="9067800" cy="2057400"/>
          </a:xfrm>
        </p:spPr>
        <p:txBody>
          <a:bodyPr>
            <a:noAutofit/>
          </a:bodyPr>
          <a:lstStyle/>
          <a:p>
            <a:pPr algn="ctr"/>
            <a:r>
              <a:rPr lang="en-US" sz="4800" b="1" dirty="1">
                <a:solidFill>
                  <a:srgbClr val="C00000"/>
                </a:solidFill>
              </a:rPr>
              <a:t>Definition of “Reimagine”</a:t>
            </a:r>
          </a:p>
        </p:txBody>
      </p:sp>
      <p:sp>
        <p:nvSpPr>
          <p:cNvPr id="4" name="Content Placeholder 3">
            <a:extLst>
              <a:ext uri="{FF2B5EF4-FFF2-40B4-BE49-F238E27FC236}">
                <a16:creationId xmlns:a16="http://schemas.microsoft.com/office/drawing/2014/main" id="{E26CE16A-F294-4660-813E-F95E94FB22FF}"/>
              </a:ext>
            </a:extLst>
          </p:cNvPr>
          <p:cNvSpPr>
            <a:spLocks noGrp="1"/>
          </p:cNvSpPr>
          <p:nvPr>
            <p:ph idx="1"/>
          </p:nvPr>
        </p:nvSpPr>
        <p:spPr>
          <a:xfrm>
            <a:off x="990600" y="1524000"/>
            <a:ext cx="7696200" cy="4572000"/>
          </a:xfrm>
        </p:spPr>
        <p:txBody>
          <a:bodyPr>
            <a:normAutofit/>
          </a:bodyPr>
          <a:lstStyle/>
          <a:p>
            <a:endParaRPr lang="en-US"/>
          </a:p>
          <a:p>
            <a:pPr>
              <a:buClr>
                <a:schemeClr val="bg1"/>
              </a:buClr>
              <a:buFont typeface="Arial" panose="020b0604020202020204" pitchFamily="34" charset="0"/>
              <a:buChar char="•"/>
            </a:pPr>
            <a:r>
              <a:rPr lang="en-US" sz="4400" dirty="1"/>
              <a:t>To imagine again or anew</a:t>
            </a:r>
          </a:p>
          <a:p>
            <a:pPr>
              <a:buFont typeface="Wingdings" panose="05000000000000000000" pitchFamily="2" charset="2"/>
              <a:buChar char="§"/>
            </a:pPr>
            <a:endParaRPr lang="en-US" sz="4400" i="1"/>
          </a:p>
          <a:p>
            <a:pPr>
              <a:buClrTx/>
              <a:buFont typeface="Arial" panose="020b0604020202020204" pitchFamily="34" charset="0"/>
              <a:buChar char="•"/>
            </a:pPr>
            <a:r>
              <a:rPr lang="en-US" sz="4400" i="1" dirty="1"/>
              <a:t>especially</a:t>
            </a:r>
            <a:r>
              <a:rPr lang="en-US" sz="4400" dirty="1"/>
              <a:t>: to form a new conception of: re-create</a:t>
            </a:r>
          </a:p>
        </p:txBody>
      </p:sp>
    </p:spTree>
    <p:extLst>
      <p:ext uri="{BB962C8B-B14F-4D97-AF65-F5344CB8AC3E}">
        <p14:creationId xmlns:p14="http://schemas.microsoft.com/office/powerpoint/2010/main" val="210269428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2DD07-7ECC-4E3E-A4E1-977202729E9D}"/>
              </a:ext>
            </a:extLst>
          </p:cNvPr>
          <p:cNvSpPr>
            <a:spLocks noGrp="1"/>
          </p:cNvSpPr>
          <p:nvPr>
            <p:ph type="title"/>
          </p:nvPr>
        </p:nvSpPr>
        <p:spPr>
          <a:xfrm>
            <a:off x="57807" y="-533400"/>
            <a:ext cx="9067800" cy="1752600"/>
          </a:xfrm>
        </p:spPr>
        <p:txBody>
          <a:bodyPr>
            <a:noAutofit/>
          </a:bodyPr>
          <a:lstStyle/>
          <a:p>
            <a:pPr algn="ctr"/>
            <a:endParaRPr lang="en-US" sz="4800" b="1">
              <a:solidFill>
                <a:srgbClr val="C00000"/>
              </a:solidFill>
            </a:endParaRPr>
          </a:p>
        </p:txBody>
      </p:sp>
      <p:sp>
        <p:nvSpPr>
          <p:cNvPr id="4" name="Content Placeholder 3">
            <a:extLst>
              <a:ext uri="{FF2B5EF4-FFF2-40B4-BE49-F238E27FC236}">
                <a16:creationId xmlns:a16="http://schemas.microsoft.com/office/drawing/2014/main" id="{E26CE16A-F294-4660-813E-F95E94FB22FF}"/>
              </a:ext>
            </a:extLst>
          </p:cNvPr>
          <p:cNvSpPr>
            <a:spLocks noGrp="1"/>
          </p:cNvSpPr>
          <p:nvPr>
            <p:ph idx="1"/>
          </p:nvPr>
        </p:nvSpPr>
        <p:spPr>
          <a:xfrm>
            <a:off x="990600" y="1524000"/>
            <a:ext cx="7696200" cy="4572000"/>
          </a:xfrm>
        </p:spPr>
        <p:txBody>
          <a:bodyPr>
            <a:normAutofit fontScale="85000" lnSpcReduction="20000"/>
          </a:bodyPr>
          <a:lstStyle/>
          <a:p>
            <a:endParaRPr lang="en-US"/>
          </a:p>
          <a:p>
            <a:endParaRPr lang="en-US" sz="4400"/>
          </a:p>
          <a:p>
            <a:endParaRPr lang="en-US" sz="4400"/>
          </a:p>
          <a:p>
            <a:endParaRPr lang="en-US" sz="4400"/>
          </a:p>
          <a:p>
            <a:pPr>
              <a:buClr>
                <a:schemeClr val="bg1"/>
              </a:buClr>
            </a:pPr>
            <a:r>
              <a:rPr lang="en-US" sz="4400" dirty="1"/>
              <a:t>Accelerated preexisting trends in the legal profession</a:t>
            </a:r>
          </a:p>
          <a:p>
            <a:pPr marL="0" indent="0">
              <a:buNone/>
            </a:pPr>
            <a:endParaRPr lang="en-US" sz="4400"/>
          </a:p>
          <a:p>
            <a:pPr>
              <a:buClrTx/>
            </a:pPr>
            <a:r>
              <a:rPr lang="en-US" sz="4400" dirty="1"/>
              <a:t>Revealed limitations in technological capacity</a:t>
            </a:r>
          </a:p>
          <a:p>
            <a:pPr>
              <a:buFont typeface="Wingdings" panose="05000000000000000000" pitchFamily="2" charset="2"/>
              <a:buChar char="§"/>
            </a:pPr>
            <a:endParaRPr lang="en-US" sz="4400" i="1"/>
          </a:p>
        </p:txBody>
      </p:sp>
      <p:pic>
        <p:nvPicPr>
          <p:cNvPr id="5" name="Picture 4">
            <a:extLst>
              <a:ext uri="{FF2B5EF4-FFF2-40B4-BE49-F238E27FC236}">
                <a16:creationId xmlns:a16="http://schemas.microsoft.com/office/drawing/2014/main" id="{ABE3FA50-A05A-41B0-83D5-0E3755BC84CE}"/>
              </a:ext>
            </a:extLst>
          </p:cNvPr>
          <p:cNvPicPr>
            <a:picLocks noChangeAspect="1"/>
          </p:cNvPicPr>
          <p:nvPr/>
        </p:nvPicPr>
        <p:blipFill>
          <a:blip r:embed="rId3"/>
          <a:srcRect/>
          <a:stretch>
            <a:fillRect/>
          </a:stretch>
        </p:blipFill>
        <p:spPr>
          <a:xfrm>
            <a:off x="1277007" y="356755"/>
            <a:ext cx="6629400" cy="2705100"/>
          </a:xfrm>
          <a:prstGeom prst="rect"/>
        </p:spPr>
      </p:pic>
    </p:spTree>
    <p:extLst>
      <p:ext uri="{BB962C8B-B14F-4D97-AF65-F5344CB8AC3E}">
        <p14:creationId xmlns:p14="http://schemas.microsoft.com/office/powerpoint/2010/main" val="39378917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Rectangle 1"/>
          <p:cNvSpPr/>
          <p:nvPr/>
        </p:nvSpPr>
        <p:spPr>
          <a:xfrm>
            <a:off x="381000" y="268069"/>
            <a:ext cx="8534400" cy="584775"/>
          </a:xfrm>
          <a:prstGeom prst="rect"/>
        </p:spPr>
        <p:txBody>
          <a:bodyPr wrap="square">
            <a:spAutoFit/>
          </a:bodyPr>
          <a:lstStyle/>
          <a:p>
            <a:pPr algn="ctr"/>
            <a:r>
              <a:rPr lang="en-US" sz="3200" b="1" dirty="1">
                <a:solidFill>
                  <a:srgbClr val="C00000"/>
                </a:solidFill>
              </a:rPr>
              <a:t>Mission Statement</a:t>
            </a:r>
            <a:endParaRPr lang="en-US" sz="3200" b="1"/>
          </a:p>
        </p:txBody>
      </p:sp>
      <p:sp>
        <p:nvSpPr>
          <p:cNvPr id="4" name="Rectangle 3">
            <a:extLst>
              <a:ext uri="{FF2B5EF4-FFF2-40B4-BE49-F238E27FC236}">
                <a16:creationId xmlns:a16="http://schemas.microsoft.com/office/drawing/2014/main" id="{F1DE868B-D7CB-43E7-9670-E523F777912A}"/>
              </a:ext>
            </a:extLst>
          </p:cNvPr>
          <p:cNvSpPr/>
          <p:nvPr/>
        </p:nvSpPr>
        <p:spPr>
          <a:xfrm>
            <a:off x="353291" y="48491"/>
            <a:ext cx="7876310" cy="6340197"/>
          </a:xfrm>
          <a:prstGeom prst="rect"/>
          <a:noFill/>
        </p:spPr>
        <p:txBody>
          <a:bodyPr wrap="square">
            <a:spAutoFit/>
          </a:bodyPr>
          <a:lstStyle/>
          <a:p>
            <a:endParaRPr lang="en-US">
              <a:solidFill>
                <a:srgbClr val="333333"/>
              </a:solidFill>
              <a:latin typeface="Times New Roman" panose="02020603050405020304" pitchFamily="18" charset="0"/>
              <a:ea typeface="Times New Roman" panose="02020603050405020304" pitchFamily="18" charset="0"/>
            </a:endParaRPr>
          </a:p>
          <a:p>
            <a:endParaRPr lang="en-US">
              <a:solidFill>
                <a:srgbClr val="333333"/>
              </a:solidFill>
              <a:latin typeface="Times New Roman" panose="02020603050405020304" pitchFamily="18" charset="0"/>
              <a:ea typeface="Times New Roman" panose="02020603050405020304" pitchFamily="18" charset="0"/>
            </a:endParaRPr>
          </a:p>
          <a:p>
            <a:endParaRPr lang="en-US">
              <a:solidFill>
                <a:srgbClr val="333333"/>
              </a:solidFill>
              <a:latin typeface="Times New Roman" panose="02020603050405020304" pitchFamily="18" charset="0"/>
              <a:ea typeface="Times New Roman" panose="02020603050405020304" pitchFamily="18" charset="0"/>
            </a:endParaRPr>
          </a:p>
          <a:p>
            <a:pPr algn="just"/>
            <a:r>
              <a:rPr lang="en-US" sz="2000" dirty="1">
                <a:solidFill>
                  <a:srgbClr val="333333"/>
                </a:solidFill>
                <a:latin typeface="Times New Roman" panose="02020603050405020304" pitchFamily="18" charset="0"/>
                <a:ea typeface="Times New Roman" panose="02020603050405020304" pitchFamily="18" charset="0"/>
              </a:rPr>
              <a:t>	</a:t>
            </a:r>
            <a:r>
              <a:rPr lang="en-US" sz="2200" dirty="1">
                <a:solidFill>
                  <a:srgbClr val="333333"/>
                </a:solidFill>
                <a:latin typeface="Times New Roman" panose="02020603050405020304" pitchFamily="18" charset="0"/>
                <a:ea typeface="Times New Roman" panose="02020603050405020304" pitchFamily="18" charset="0"/>
              </a:rPr>
              <a:t>The mission of the Commission to Reimagine the Future of New York’s Courts’ is to research, analyze and </a:t>
            </a:r>
            <a:r>
              <a:rPr lang="en-US" sz="2200" dirty="1">
                <a:solidFill>
                  <a:srgbClr val="333333"/>
                </a:solidFill>
                <a:highlight>
                  <a:srgbClr val="FFFF00"/>
                </a:highlight>
                <a:latin typeface="Times New Roman" panose="02020603050405020304" pitchFamily="18" charset="0"/>
                <a:ea typeface="Times New Roman" panose="02020603050405020304" pitchFamily="18" charset="0"/>
              </a:rPr>
              <a:t>make innovative proposals for the justice system of the future</a:t>
            </a:r>
            <a:r>
              <a:rPr lang="en-US" sz="2200" dirty="1">
                <a:solidFill>
                  <a:srgbClr val="333333"/>
                </a:solidFill>
                <a:latin typeface="Times New Roman" panose="02020603050405020304" pitchFamily="18" charset="0"/>
                <a:ea typeface="Times New Roman" panose="02020603050405020304" pitchFamily="18" charset="0"/>
              </a:rPr>
              <a:t>.  To this end, the Commission</a:t>
            </a:r>
            <a:r>
              <a:rPr lang="en-US" sz="2200" dirty="1">
                <a:latin typeface="Times New Roman" panose="02020603050405020304" pitchFamily="18" charset="0"/>
                <a:ea typeface="Times New Roman" panose="02020603050405020304" pitchFamily="18" charset="0"/>
              </a:rPr>
              <a:t> shall</a:t>
            </a:r>
            <a:r>
              <a:rPr lang="en-US" sz="2200" dirty="1">
                <a:latin typeface="Times New Roman" panose="02020603050405020304" pitchFamily="18" charset="0"/>
                <a:ea typeface="Calibri" panose="020f0502020204030204" pitchFamily="34" charset="0"/>
              </a:rPr>
              <a:t> consider regulatory and structural innovations, </a:t>
            </a:r>
            <a:r>
              <a:rPr lang="en-US" sz="2200" dirty="1">
                <a:latin typeface="Times New Roman" panose="02020603050405020304" pitchFamily="18" charset="0"/>
                <a:ea typeface="Times New Roman" panose="02020603050405020304" pitchFamily="18" charset="0"/>
              </a:rPr>
              <a:t>and enhanced use of technology and online platforms, to </a:t>
            </a:r>
            <a:r>
              <a:rPr lang="en-US" sz="2200" dirty="1">
                <a:highlight>
                  <a:srgbClr val="FFFF00"/>
                </a:highlight>
                <a:latin typeface="Times New Roman" panose="02020603050405020304" pitchFamily="18" charset="0"/>
                <a:ea typeface="Times New Roman" panose="02020603050405020304" pitchFamily="18" charset="0"/>
              </a:rPr>
              <a:t>more effectively and efficiently adjudicate cases and </a:t>
            </a:r>
            <a:r>
              <a:rPr lang="en-US" sz="2200" dirty="1">
                <a:solidFill>
                  <a:srgbClr val="000000"/>
                </a:solidFill>
                <a:highlight>
                  <a:srgbClr val="FFFF00"/>
                </a:highlight>
                <a:latin typeface="Times New Roman" panose="02020603050405020304" pitchFamily="18" charset="0"/>
                <a:ea typeface="Calibri" panose="020f0502020204030204" pitchFamily="34" charset="0"/>
              </a:rPr>
              <a:t>improve accessibility, affordability</a:t>
            </a:r>
            <a:r>
              <a:rPr lang="en-US" sz="2200" dirty="1">
                <a:solidFill>
                  <a:srgbClr val="000000"/>
                </a:solidFill>
                <a:latin typeface="Times New Roman" panose="02020603050405020304" pitchFamily="18" charset="0"/>
                <a:ea typeface="Calibri" panose="020f0502020204030204" pitchFamily="34" charset="0"/>
              </a:rPr>
              <a:t>, and quality of civil legal services for all New Yorkers.  </a:t>
            </a:r>
            <a:r>
              <a:rPr lang="en-US" sz="2200" dirty="1">
                <a:solidFill>
                  <a:srgbClr val="000000"/>
                </a:solidFill>
                <a:latin typeface="Times New Roman" panose="02020603050405020304" pitchFamily="18" charset="0"/>
                <a:ea typeface="Times New Roman" panose="02020603050405020304" pitchFamily="18" charset="0"/>
              </a:rPr>
              <a:t>The Commission shall obtain widespread input through public comment sessions, targeted outreach, and the views of experts.  The Commission shall think creatively and </a:t>
            </a:r>
            <a:r>
              <a:rPr lang="en-US" sz="2200" dirty="1">
                <a:solidFill>
                  <a:srgbClr val="000000"/>
                </a:solidFill>
                <a:highlight>
                  <a:srgbClr val="FFFF00"/>
                </a:highlight>
                <a:latin typeface="Times New Roman" panose="02020603050405020304" pitchFamily="18" charset="0"/>
                <a:ea typeface="Times New Roman" panose="02020603050405020304" pitchFamily="18" charset="0"/>
              </a:rPr>
              <a:t>make practical, achievable recommendations that may be implemented</a:t>
            </a:r>
            <a:r>
              <a:rPr lang="en-US" sz="2200" dirty="1">
                <a:solidFill>
                  <a:srgbClr val="000000"/>
                </a:solidFill>
                <a:latin typeface="Times New Roman" panose="02020603050405020304" pitchFamily="18" charset="0"/>
                <a:ea typeface="Times New Roman" panose="02020603050405020304" pitchFamily="18" charset="0"/>
              </a:rPr>
              <a:t> — in the short-term or long term — by the Chief Judge or Legislature, as the case may be.  The Office of Court Administration shall coordinate with the Commission and furnish such information and assistance as the Commission determines is reasonably necessary to accomplish its purposes.</a:t>
            </a:r>
            <a:endParaRPr lang="en-US" sz="2200"/>
          </a:p>
        </p:txBody>
      </p:sp>
    </p:spTree>
    <p:extLst>
      <p:ext uri="{BB962C8B-B14F-4D97-AF65-F5344CB8AC3E}">
        <p14:creationId xmlns:p14="http://schemas.microsoft.com/office/powerpoint/2010/main" val="229248376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43CA756-40AE-4E21-99FA-92F2211D0AEE}"/>
              </a:ext>
            </a:extLst>
          </p:cNvPr>
          <p:cNvGraphicFramePr>
            <a:graphicFrameLocks noChangeAspect="1"/>
          </p:cNvGraphicFramePr>
          <p:nvPr>
            <p:extLst>
              <p:ext uri="{D42A27DB-BD31-4B8C-83A1-F6EECF244321}">
                <p14:modId xmlns:p14="http://schemas.microsoft.com/office/powerpoint/2010/main" val="2450167010"/>
              </p:ext>
            </p:extLst>
          </p:nvPr>
        </p:nvGraphicFramePr>
        <p:xfrm>
          <a:off x="1676400" y="533400"/>
          <a:ext cx="5867399" cy="5791200"/>
        </p:xfrm>
        <a:graphic>
          <a:graphicData uri="http://schemas.openxmlformats.org/presentationml/2006/ole">
            <mc:AlternateContent xmlns:mc="http://schemas.openxmlformats.org/markup-compatibility/2006">
              <mc:Choice xmlns:v="urn:schemas-microsoft-com:vml" Requires="v">
                <p:oleObj name="Acrobat Document" progId="Acrobat.Document.DC" r:id="rId5" spid="_x0000_s1038">
                  <p:embed/>
                </p:oleObj>
              </mc:Choice>
              <mc:Fallback>
                <p:oleObj name="Acrobat Document" progId="Acrobat.Document.DC" r:id="rId5" spid="_x0000_s1038">
                  <p:embed/>
                  <p:pic>
                    <p:nvPicPr>
                      <p:cNvPr id="0" name="OLE substitute image"/>
                      <p:cNvPicPr/>
                      <p:nvPr/>
                    </p:nvPicPr>
                    <p:blipFill>
                      <a:blip r:embed="rId4"/>
                      <a:srcRect/>
                      <a:stretch>
                        <a:fillRect/>
                      </a:stretch>
                    </p:blipFill>
                    <p:spPr>
                      <a:xfrm>
                        <a:off x="1676400" y="533400"/>
                        <a:ext cx="5867399" cy="5791200"/>
                      </a:xfrm>
                      <a:prstGeom prst="rect"/>
                    </p:spPr>
                  </p:pic>
                </p:oleObj>
              </mc:Fallback>
            </mc:AlternateContent>
          </a:graphicData>
        </a:graphic>
      </p:graphicFrame>
    </p:spTree>
    <p:extLst>
      <p:ext uri="{BB962C8B-B14F-4D97-AF65-F5344CB8AC3E}">
        <p14:creationId xmlns:p14="http://schemas.microsoft.com/office/powerpoint/2010/main" val="3212309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15D0-AAFA-41CB-9124-0FA9E6BB9916}"/>
              </a:ext>
            </a:extLst>
          </p:cNvPr>
          <p:cNvSpPr>
            <a:spLocks noGrp="1"/>
          </p:cNvSpPr>
          <p:nvPr>
            <p:ph type="title"/>
          </p:nvPr>
        </p:nvSpPr>
        <p:spPr>
          <a:xfrm>
            <a:off x="495300" y="454784"/>
            <a:ext cx="8153400" cy="1676400"/>
          </a:xfrm>
        </p:spPr>
        <p:txBody>
          <a:bodyPr>
            <a:normAutofit/>
          </a:bodyPr>
          <a:lstStyle/>
          <a:p>
            <a:pPr algn="ctr"/>
            <a:r>
              <a:rPr lang="en-US" sz="4000" b="1" dirty="1">
                <a:solidFill>
                  <a:srgbClr val="C00000"/>
                </a:solidFill>
              </a:rPr>
              <a:t>Guiding Principles</a:t>
            </a:r>
            <a:br>
              <a:rPr lang="en-US" sz="4000" b="1" dirty="1">
                <a:solidFill>
                  <a:srgbClr val="C00000"/>
                </a:solidFill>
              </a:rPr>
            </a:br>
          </a:p>
        </p:txBody>
      </p:sp>
      <p:sp>
        <p:nvSpPr>
          <p:cNvPr id="3" name="TextBox 2">
            <a:extLst>
              <a:ext uri="{FF2B5EF4-FFF2-40B4-BE49-F238E27FC236}">
                <a16:creationId xmlns:a16="http://schemas.microsoft.com/office/drawing/2014/main" id="{4799A767-9F49-49A5-A319-F3A3B18C8180}"/>
              </a:ext>
            </a:extLst>
          </p:cNvPr>
          <p:cNvSpPr txBox="1"/>
          <p:nvPr/>
        </p:nvSpPr>
        <p:spPr>
          <a:xfrm>
            <a:off x="528637" y="1828800"/>
            <a:ext cx="7620000" cy="1754326"/>
          </a:xfrm>
          <a:prstGeom prst="rect"/>
          <a:noFill/>
        </p:spPr>
        <p:txBody>
          <a:bodyPr wrap="square" rtlCol="0">
            <a:spAutoFit/>
          </a:bodyPr>
          <a:lstStyle/>
          <a:p>
            <a:pPr marL="571500" indent="-571500">
              <a:buFont typeface="Arial" panose="020b0604020202020204" pitchFamily="34" charset="0"/>
              <a:buChar char="•"/>
            </a:pPr>
            <a:r>
              <a:rPr lang="en-US" sz="3600" dirty="1"/>
              <a:t>Focus on “consumers” of courts</a:t>
            </a:r>
          </a:p>
          <a:p>
            <a:pPr marL="571500" indent="-571500">
              <a:buFont typeface="Arial" panose="020b0604020202020204" pitchFamily="34" charset="0"/>
              <a:buChar char="•"/>
            </a:pPr>
            <a:endParaRPr lang="en-US" sz="3600"/>
          </a:p>
          <a:p>
            <a:pPr marL="571500" indent="-571500">
              <a:buFont typeface="Arial" panose="020b0604020202020204" pitchFamily="34" charset="0"/>
              <a:buChar char="•"/>
            </a:pPr>
            <a:endParaRPr lang="en-US" sz="3600"/>
          </a:p>
        </p:txBody>
      </p:sp>
      <p:sp>
        <p:nvSpPr>
          <p:cNvPr id="5" name="TextBox 4">
            <a:extLst>
              <a:ext uri="{FF2B5EF4-FFF2-40B4-BE49-F238E27FC236}">
                <a16:creationId xmlns:a16="http://schemas.microsoft.com/office/drawing/2014/main" id="{72E63052-4822-4F7C-85DD-C08CCB63EBA8}"/>
              </a:ext>
            </a:extLst>
          </p:cNvPr>
          <p:cNvSpPr txBox="1"/>
          <p:nvPr/>
        </p:nvSpPr>
        <p:spPr>
          <a:xfrm>
            <a:off x="528637" y="2617209"/>
            <a:ext cx="6629400" cy="646331"/>
          </a:xfrm>
          <a:prstGeom prst="rect"/>
          <a:noFill/>
        </p:spPr>
        <p:txBody>
          <a:bodyPr wrap="square">
            <a:spAutoFit/>
          </a:bodyPr>
          <a:lstStyle/>
          <a:p>
            <a:pPr marL="571500" indent="-571500">
              <a:buFont typeface="Arial" panose="020b0604020202020204" pitchFamily="34" charset="0"/>
              <a:buChar char="•"/>
            </a:pPr>
            <a:r>
              <a:rPr lang="en-US" sz="3600" dirty="1"/>
              <a:t>Increase access to justice</a:t>
            </a:r>
          </a:p>
        </p:txBody>
      </p:sp>
      <p:sp>
        <p:nvSpPr>
          <p:cNvPr id="7" name="TextBox 6">
            <a:extLst>
              <a:ext uri="{FF2B5EF4-FFF2-40B4-BE49-F238E27FC236}">
                <a16:creationId xmlns:a16="http://schemas.microsoft.com/office/drawing/2014/main" id="{8781E2FF-0B5D-4BFC-9F44-B12F66F12D93}"/>
              </a:ext>
            </a:extLst>
          </p:cNvPr>
          <p:cNvSpPr txBox="1"/>
          <p:nvPr/>
        </p:nvSpPr>
        <p:spPr>
          <a:xfrm>
            <a:off x="528637" y="3451784"/>
            <a:ext cx="8153400" cy="1200329"/>
          </a:xfrm>
          <a:prstGeom prst="rect"/>
          <a:noFill/>
        </p:spPr>
        <p:txBody>
          <a:bodyPr wrap="square">
            <a:spAutoFit/>
          </a:bodyPr>
          <a:lstStyle/>
          <a:p>
            <a:pPr marL="571500" indent="-571500">
              <a:buFont typeface="Arial" panose="020b0604020202020204" pitchFamily="34" charset="0"/>
              <a:buChar char="•"/>
            </a:pPr>
            <a:r>
              <a:rPr lang="en-US" sz="3600" dirty="1"/>
              <a:t>More efficient delivery of services to litigants and other court stakeholders</a:t>
            </a:r>
          </a:p>
        </p:txBody>
      </p:sp>
    </p:spTree>
    <p:extLst>
      <p:ext uri="{BB962C8B-B14F-4D97-AF65-F5344CB8AC3E}">
        <p14:creationId xmlns:p14="http://schemas.microsoft.com/office/powerpoint/2010/main" val="2512497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whole" animBg="1"/>
    </p:bld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328-F157-4390-82C6-43065147120F}"/>
              </a:ext>
            </a:extLst>
          </p:cNvPr>
          <p:cNvSpPr>
            <a:spLocks noGrp="1"/>
          </p:cNvSpPr>
          <p:nvPr>
            <p:ph type="title"/>
          </p:nvPr>
        </p:nvSpPr>
        <p:spPr/>
        <p:txBody>
          <a:bodyPr/>
          <a:lstStyle/>
          <a:p>
            <a:pPr algn="ctr"/>
            <a:r>
              <a:rPr lang="en-US" dirty="1">
                <a:solidFill>
                  <a:srgbClr val="FF0000"/>
                </a:solidFill>
              </a:rPr>
              <a:t>Build a Virtual Court System</a:t>
            </a:r>
          </a:p>
        </p:txBody>
      </p:sp>
      <p:pic>
        <p:nvPicPr>
          <p:cNvPr id="4" name="Picture 3">
            <a:extLst>
              <a:ext uri="{FF2B5EF4-FFF2-40B4-BE49-F238E27FC236}">
                <a16:creationId xmlns:a16="http://schemas.microsoft.com/office/drawing/2014/main" id="{B838E0E4-D9AF-4950-B59F-2A8B63F32068}"/>
              </a:ext>
            </a:extLst>
          </p:cNvPr>
          <p:cNvPicPr>
            <a:picLocks noChangeAspect="1"/>
          </p:cNvPicPr>
          <p:nvPr/>
        </p:nvPicPr>
        <p:blipFill>
          <a:blip r:embed="rId2"/>
          <a:srcRect/>
          <a:stretch>
            <a:fillRect/>
          </a:stretch>
        </p:blipFill>
        <p:spPr>
          <a:xfrm>
            <a:off x="1619250" y="1600200"/>
            <a:ext cx="5905500" cy="4114800"/>
          </a:xfrm>
          <a:prstGeom prst="rect"/>
        </p:spPr>
      </p:pic>
    </p:spTree>
    <p:extLst>
      <p:ext uri="{BB962C8B-B14F-4D97-AF65-F5344CB8AC3E}">
        <p14:creationId xmlns:p14="http://schemas.microsoft.com/office/powerpoint/2010/main" val="305461140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19200"/>
          </a:xfrm>
        </p:spPr>
        <p:txBody>
          <a:bodyPr>
            <a:normAutofit/>
          </a:bodyPr>
          <a:lstStyle/>
          <a:p>
            <a:pPr algn="ctr"/>
            <a:r>
              <a:rPr lang="en-US" sz="4000" b="1" dirty="1">
                <a:solidFill>
                  <a:srgbClr val="C00000"/>
                </a:solidFill>
              </a:rPr>
              <a:t>Digital Transformation</a:t>
            </a:r>
          </a:p>
        </p:txBody>
      </p:sp>
      <p:sp>
        <p:nvSpPr>
          <p:cNvPr id="4" name="Content Placeholder 3">
            <a:extLst>
              <a:ext uri="{FF2B5EF4-FFF2-40B4-BE49-F238E27FC236}">
                <a16:creationId xmlns:a16="http://schemas.microsoft.com/office/drawing/2014/main" id="{F5F2AF5D-F31C-4A68-87CB-EB73D2FE16A0}"/>
              </a:ext>
            </a:extLst>
          </p:cNvPr>
          <p:cNvSpPr>
            <a:spLocks noGrp="1"/>
          </p:cNvSpPr>
          <p:nvPr>
            <p:ph idx="1"/>
          </p:nvPr>
        </p:nvSpPr>
        <p:spPr>
          <a:xfrm>
            <a:off x="457200" y="1752600"/>
            <a:ext cx="8229600" cy="1077218"/>
          </a:xfrm>
        </p:spPr>
        <p:txBody>
          <a:bodyPr>
            <a:noAutofit/>
          </a:bodyPr>
          <a:lstStyle/>
          <a:p>
            <a:pPr>
              <a:buClrTx/>
            </a:pPr>
            <a:r>
              <a:rPr lang="en-US" sz="2800" dirty="1"/>
              <a:t>More people in the world now have internet access than access to justice</a:t>
            </a:r>
          </a:p>
          <a:p>
            <a:endParaRPr lang="en-US" sz="3600"/>
          </a:p>
        </p:txBody>
      </p:sp>
      <p:sp>
        <p:nvSpPr>
          <p:cNvPr id="7" name="TextBox 6">
            <a:extLst>
              <a:ext uri="{FF2B5EF4-FFF2-40B4-BE49-F238E27FC236}">
                <a16:creationId xmlns:a16="http://schemas.microsoft.com/office/drawing/2014/main" id="{B90A47E3-0072-4FEC-8576-AD4981CF0B6C}"/>
              </a:ext>
            </a:extLst>
          </p:cNvPr>
          <p:cNvSpPr txBox="1"/>
          <p:nvPr/>
        </p:nvSpPr>
        <p:spPr>
          <a:xfrm>
            <a:off x="886687" y="3276600"/>
            <a:ext cx="8700656" cy="646331"/>
          </a:xfrm>
          <a:prstGeom prst="rect"/>
          <a:noFill/>
        </p:spPr>
        <p:txBody>
          <a:bodyPr wrap="square">
            <a:spAutoFit/>
          </a:bodyPr>
          <a:lstStyle/>
          <a:p>
            <a:endParaRPr lang="en-US" sz="1800"/>
          </a:p>
          <a:p>
            <a:endParaRPr lang="en-US" sz="1800"/>
          </a:p>
        </p:txBody>
      </p:sp>
      <p:sp>
        <p:nvSpPr>
          <p:cNvPr id="13" name="TextBox 12">
            <a:extLst>
              <a:ext uri="{FF2B5EF4-FFF2-40B4-BE49-F238E27FC236}">
                <a16:creationId xmlns:a16="http://schemas.microsoft.com/office/drawing/2014/main" id="{E61773C6-5E03-49C3-981E-17B832496DFA}"/>
              </a:ext>
            </a:extLst>
          </p:cNvPr>
          <p:cNvSpPr txBox="1"/>
          <p:nvPr/>
        </p:nvSpPr>
        <p:spPr>
          <a:xfrm>
            <a:off x="457200" y="3014990"/>
            <a:ext cx="7356764" cy="523220"/>
          </a:xfrm>
          <a:prstGeom prst="rect"/>
          <a:noFill/>
        </p:spPr>
        <p:txBody>
          <a:bodyPr wrap="square">
            <a:spAutoFit/>
          </a:bodyPr>
          <a:lstStyle/>
          <a:p>
            <a:pPr marL="274320" marR="0" lvl="0" indent="-274320" algn="l" defTabSz="914400" fontAlgn="auto" rtl="0" eaLnBrk="1" latinLnBrk="0" hangingPunct="1">
              <a:lnSpc>
                <a:spcPct val="100000"/>
              </a:lnSpc>
              <a:spcBef>
                <a:spcPts val="600"/>
              </a:spcBef>
              <a:spcAft>
                <a:spcPct val="0"/>
              </a:spcAft>
              <a:buClrTx/>
              <a:buSzPct val="85000"/>
              <a:buFont typeface="Wingdings 2"/>
              <a:buChar char=""/>
              <a:defRPr/>
            </a:pPr>
            <a:r>
              <a:rPr lang="en-US" sz="2800" dirty="1">
                <a:solidFill>
                  <a:srgbClr val="2C2900"/>
                </a:solidFill>
                <a:latin typeface="Constantia"/>
              </a:rPr>
              <a:t>More than half of humanity is now online </a:t>
            </a:r>
            <a:endParaRPr kumimoji="0" lang="en-US" sz="2800" b="0" i="0" u="none" strike="noStrike" kern="1200" cap="none" spc="0" normalizeH="0" baseline="0" noProof="0">
              <a:ln>
                <a:noFill/>
              </a:ln>
              <a:solidFill>
                <a:srgbClr val="2C2900"/>
              </a:solidFill>
              <a:effectLst/>
              <a:uLnTx/>
              <a:uFillTx/>
              <a:latin typeface="Constantia"/>
              <a:ea typeface="+mn-ea"/>
              <a:cs typeface="+mn-cs"/>
            </a:endParaRPr>
          </a:p>
        </p:txBody>
      </p:sp>
      <p:sp>
        <p:nvSpPr>
          <p:cNvPr id="17" name="TextBox 16">
            <a:extLst>
              <a:ext uri="{FF2B5EF4-FFF2-40B4-BE49-F238E27FC236}">
                <a16:creationId xmlns:a16="http://schemas.microsoft.com/office/drawing/2014/main" id="{C82A4163-F08A-44C8-9002-719C61DF6899}"/>
              </a:ext>
            </a:extLst>
          </p:cNvPr>
          <p:cNvSpPr txBox="1"/>
          <p:nvPr/>
        </p:nvSpPr>
        <p:spPr>
          <a:xfrm>
            <a:off x="457200" y="3852028"/>
            <a:ext cx="8077200" cy="954107"/>
          </a:xfrm>
          <a:prstGeom prst="rect"/>
          <a:noFill/>
        </p:spPr>
        <p:txBody>
          <a:bodyPr wrap="square">
            <a:spAutoFit/>
          </a:bodyPr>
          <a:lstStyle/>
          <a:p>
            <a:pPr marL="274320" marR="0" lvl="0" indent="-274320" algn="l" defTabSz="914400" fontAlgn="auto" rtl="0" eaLnBrk="1" latinLnBrk="0" hangingPunct="1">
              <a:lnSpc>
                <a:spcPct val="100000"/>
              </a:lnSpc>
              <a:spcBef>
                <a:spcPts val="600"/>
              </a:spcBef>
              <a:spcAft>
                <a:spcPct val="0"/>
              </a:spcAft>
              <a:buClrTx/>
              <a:buSzPct val="85000"/>
              <a:buFont typeface="Wingdings 2"/>
              <a:buChar char=""/>
              <a:defRPr/>
            </a:pPr>
            <a:r>
              <a:rPr lang="en-US" sz="2800" dirty="1">
                <a:solidFill>
                  <a:srgbClr val="2C2900"/>
                </a:solidFill>
                <a:latin typeface="Constantia"/>
              </a:rPr>
              <a:t>Society is experiencing a tsunami of technological changes and we are only at the beginning </a:t>
            </a:r>
            <a:endParaRPr kumimoji="0" lang="en-US" sz="2800" b="0" i="0" u="none" strike="noStrike" kern="1200" cap="none" spc="0" normalizeH="0" baseline="0" noProof="0">
              <a:ln>
                <a:noFill/>
              </a:ln>
              <a:solidFill>
                <a:srgbClr val="2C2900"/>
              </a:solidFill>
              <a:effectLst/>
              <a:uLnTx/>
              <a:uFillTx/>
              <a:latin typeface="Constantia"/>
              <a:ea typeface="+mn-ea"/>
              <a:cs typeface="+mn-cs"/>
            </a:endParaRPr>
          </a:p>
        </p:txBody>
      </p:sp>
      <p:sp>
        <p:nvSpPr>
          <p:cNvPr id="25" name="TextBox 24">
            <a:extLst>
              <a:ext uri="{FF2B5EF4-FFF2-40B4-BE49-F238E27FC236}">
                <a16:creationId xmlns:a16="http://schemas.microsoft.com/office/drawing/2014/main" id="{AF16DB61-2F08-4D42-92F1-190C2C3AE546}"/>
              </a:ext>
            </a:extLst>
          </p:cNvPr>
          <p:cNvSpPr txBox="1"/>
          <p:nvPr/>
        </p:nvSpPr>
        <p:spPr>
          <a:xfrm>
            <a:off x="443344" y="5119953"/>
            <a:ext cx="8700656" cy="523220"/>
          </a:xfrm>
          <a:prstGeom prst="rect"/>
          <a:noFill/>
        </p:spPr>
        <p:txBody>
          <a:bodyPr wrap="square">
            <a:spAutoFit/>
          </a:bodyPr>
          <a:lstStyle/>
          <a:p>
            <a:pPr marL="274320" marR="0" lvl="0" indent="-274320" algn="l" defTabSz="914400" fontAlgn="auto" rtl="0" eaLnBrk="1" latinLnBrk="0" hangingPunct="1">
              <a:lnSpc>
                <a:spcPct val="100000"/>
              </a:lnSpc>
              <a:spcBef>
                <a:spcPts val="600"/>
              </a:spcBef>
              <a:spcAft>
                <a:spcPct val="0"/>
              </a:spcAft>
              <a:buClrTx/>
              <a:buSzPct val="85000"/>
              <a:buFont typeface="Wingdings 2"/>
              <a:buChar char=""/>
              <a:defRPr/>
            </a:pPr>
            <a:endParaRPr kumimoji="0" lang="en-US" sz="2800" b="0" i="0" u="none" strike="noStrike" kern="1200" cap="none" spc="0" normalizeH="0" baseline="0" noProof="0">
              <a:ln>
                <a:noFill/>
              </a:ln>
              <a:solidFill>
                <a:srgbClr val="2C2900"/>
              </a:solidFill>
              <a:effectLst/>
              <a:uLnTx/>
              <a:uFillTx/>
              <a:latin typeface="Constantia"/>
              <a:ea typeface="+mn-ea"/>
              <a:cs typeface="+mn-cs"/>
            </a:endParaRPr>
          </a:p>
        </p:txBody>
      </p:sp>
    </p:spTree>
    <p:extLst>
      <p:ext uri="{BB962C8B-B14F-4D97-AF65-F5344CB8AC3E}">
        <p14:creationId xmlns:p14="http://schemas.microsoft.com/office/powerpoint/2010/main" val="13833673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3"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1" build="p"/>
      <p:bldP spid="13" grpId="1" build="whole" animBg="1"/>
      <p:bldP spid="17" grpId="2" build="whole" animBg="1"/>
      <p:bldP spid="25" grpId="3" build="whole" animBg="1"/>
    </p:bldLst>
  </p:timing>
</p:sld>
</file>

<file path=ppt/theme/_rels/theme4.xml.rels>&#65279;<?xml version="1.0" encoding="utf-8" standalone="yes"?><Relationships xmlns="http://schemas.openxmlformats.org/package/2006/relationships"><Relationship Id="rId1" Type="http://schemas.openxmlformats.org/officeDocument/2006/relationships/image" Target="../media/image13.jpeg" /><Relationship Id="rId2" Type="http://schemas.openxmlformats.org/officeDocument/2006/relationships/image" Target="../media/image14.jpeg" /></Relationships>
</file>

<file path=ppt/theme/theme1.xml><?xml version="1.0" encoding="utf-8"?>
<a:theme xmlns:a="http://schemas.openxmlformats.org/drawingml/2006/main" name="Custom Design">
  <a:themeElements>
    <a:clrScheme name="Custom 2">
      <a:dk1>
        <a:srgbClr val="33391C"/>
      </a:dk1>
      <a:lt1>
        <a:srgbClr val="2C2900"/>
      </a:lt1>
      <a:dk2>
        <a:srgbClr val="BECA95"/>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4.xml><?xml version="1.0" encoding="utf-8"?>
<a:theme xmlns:a="http://schemas.openxmlformats.org/drawingml/2006/main" name="Paper">
  <a:themeElements>
    <a:clrScheme name="Custom 2">
      <a:dk1>
        <a:srgbClr val="33391C"/>
      </a:dk1>
      <a:lt1>
        <a:srgbClr val="2C2900"/>
      </a:lt1>
      <a:dk2>
        <a:srgbClr val="BECA95"/>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Uigh" typeface="Microsoft Uighur"/>
        <a:font script="Beng" typeface="Vrinda"/>
        <a:font script="Thai" typeface="Browalli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標楷體"/>
        <a:font script="Telu" typeface="Gautami"/>
        <a:font script="Ethi" typeface="Nyala"/>
        <a:font script="Jpan" typeface="HG明朝E"/>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华文新魏"/>
        <a:font script="Guru" typeface="Raavi"/>
        <a:font script="Thaa" typeface="MV Boli"/>
        <a:font script="Cans" typeface="Euphemia"/>
        <a:font script="Hang" typeface="궁서"/>
        <a:font script="Syrc" typeface="Estrangelo Edessa"/>
      </a:majorFont>
      <a:minorFont>
        <a:latin typeface="Constantia"/>
        <a:ea typeface=""/>
        <a:cs typeface=""/>
        <a:font script="Uigh" typeface="Microsoft Uighur"/>
        <a:font script="Beng" typeface="Vrinda"/>
        <a:font script="Thai" typeface="Browalli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標楷體"/>
        <a:font script="Telu" typeface="Gautami"/>
        <a:font script="Ethi" typeface="Nyala"/>
        <a:font script="Jpan" typeface="HG明朝E"/>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华文新魏"/>
        <a:font script="Guru" typeface="Raavi"/>
        <a:font script="Thaa" typeface="MV Boli"/>
        <a:font script="Cans" typeface="Euphemia"/>
        <a:font script="Hang" typeface="궁서"/>
        <a:font script="Syrc" typeface="Estrangelo Edessa"/>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tileRect/>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dir="l" rig="balanced"/>
          </a:scene3d>
          <a:sp3d prstMaterial="plastic">
            <a:bevelT w="38100" h="31750" prst="circle"/>
          </a:sp3d>
        </a:effectStyle>
      </a:effectStyleLst>
      <a:bgFillStyleLst>
        <a:solidFill>
          <a:schemeClr val="phClr"/>
        </a:solidFill>
        <a:blipFill>
          <a:blip xmlns:d6p1="http://schemas.openxmlformats.org/officeDocument/2006/relationships" d6p1:embed="rId1">
            <a:duotone>
              <a:schemeClr val="phClr">
                <a:shade val="55000"/>
                <a:alpha val="20000"/>
              </a:schemeClr>
              <a:schemeClr val="phClr">
                <a:tint val="40000"/>
                <a:shade val="90000"/>
                <a:satMod val="60000"/>
                <a:alpha val="20000"/>
              </a:schemeClr>
            </a:duotone>
          </a:blip>
          <a:srcRect/>
          <a:tile tx="0" ty="0" sx="58000" sy="38000" flip="none" algn="tl"/>
        </a:blipFill>
        <a:blipFill>
          <a:blip xmlns:d6p1="http://schemas.openxmlformats.org/officeDocument/2006/relationships" d6p1:embed="rId2">
            <a:duotone>
              <a:schemeClr val="phClr">
                <a:shade val="12000"/>
                <a:satMod val="240000"/>
              </a:schemeClr>
              <a:schemeClr val="phClr">
                <a:tint val="65000"/>
              </a:schemeClr>
            </a:duotone>
          </a:blip>
          <a:srcRect/>
          <a:stretch>
            <a:fillRect/>
          </a:stretch>
        </a:blip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
  <Slides>24</Slide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24</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2021-11-30T11:17:10Z</cp:lastPrinted>
  <dcterms:created xsi:type="dcterms:W3CDTF">2021-11-30T11:17:10Z</dcterms:created>
  <dcterms:modified xsi:type="dcterms:W3CDTF">2021-11-30T11:17:10Z</dcterms:modified>
</cp:coreProperties>
</file>